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y="6858000" cx="12192000"/>
  <p:notesSz cx="6738925" cy="4505325"/>
  <p:embeddedFontLst>
    <p:embeddedFont>
      <p:font typeface="Tahoma"/>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45" roundtripDataSignature="AMtx7mhkBrij5xlpWqxO5p2IKxJNlUuy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font" Target="fonts/Tahoma-bold.fntdata"/><Relationship Id="rId21" Type="http://schemas.openxmlformats.org/officeDocument/2006/relationships/slide" Target="slides/slide14.xml"/><Relationship Id="rId43" Type="http://schemas.openxmlformats.org/officeDocument/2006/relationships/font" Target="fonts/Tahoma-regular.fntdata"/><Relationship Id="rId24" Type="http://schemas.openxmlformats.org/officeDocument/2006/relationships/slide" Target="slides/slide17.xml"/><Relationship Id="rId23" Type="http://schemas.openxmlformats.org/officeDocument/2006/relationships/slide" Target="slides/slide16.xml"/><Relationship Id="rId45" Type="http://customschemas.google.com/relationships/presentationmetadata" Target="meta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20206" cy="226049"/>
          </a:xfrm>
          <a:prstGeom prst="rect">
            <a:avLst/>
          </a:prstGeom>
          <a:noFill/>
          <a:ln>
            <a:noFill/>
          </a:ln>
        </p:spPr>
        <p:txBody>
          <a:bodyPr anchorCtr="0" anchor="t" bIns="32100" lIns="64225" spcFirstLastPara="1" rIns="64225" wrap="square" tIns="32100">
            <a:noAutofit/>
          </a:bodyPr>
          <a:lstStyle>
            <a:lvl1pPr lvl="0" marR="0" rtl="0" algn="l">
              <a:spcBef>
                <a:spcPts val="0"/>
              </a:spcBef>
              <a:spcAft>
                <a:spcPts val="0"/>
              </a:spcAft>
              <a:buSzPts val="1400"/>
              <a:buNone/>
              <a:defRPr b="0" i="0" sz="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17172" y="0"/>
            <a:ext cx="2920206" cy="226049"/>
          </a:xfrm>
          <a:prstGeom prst="rect">
            <a:avLst/>
          </a:prstGeom>
          <a:noFill/>
          <a:ln>
            <a:noFill/>
          </a:ln>
        </p:spPr>
        <p:txBody>
          <a:bodyPr anchorCtr="0" anchor="t" bIns="32100" lIns="64225" spcFirstLastPara="1" rIns="64225" wrap="square" tIns="32100">
            <a:noAutofit/>
          </a:bodyPr>
          <a:lstStyle>
            <a:lvl1pPr lvl="0" marR="0" rtl="0" algn="r">
              <a:spcBef>
                <a:spcPts val="0"/>
              </a:spcBef>
              <a:spcAft>
                <a:spcPts val="0"/>
              </a:spcAft>
              <a:buSzPts val="1400"/>
              <a:buNone/>
              <a:defRPr b="0" i="0" sz="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4279277"/>
            <a:ext cx="2920206" cy="226048"/>
          </a:xfrm>
          <a:prstGeom prst="rect">
            <a:avLst/>
          </a:prstGeom>
          <a:noFill/>
          <a:ln>
            <a:noFill/>
          </a:ln>
        </p:spPr>
        <p:txBody>
          <a:bodyPr anchorCtr="0" anchor="b" bIns="32100" lIns="64225" spcFirstLastPara="1" rIns="64225" wrap="square" tIns="32100">
            <a:noAutofit/>
          </a:bodyPr>
          <a:lstStyle>
            <a:lvl1pPr lvl="0" marR="0" rtl="0" algn="l">
              <a:spcBef>
                <a:spcPts val="0"/>
              </a:spcBef>
              <a:spcAft>
                <a:spcPts val="0"/>
              </a:spcAft>
              <a:buSzPts val="1400"/>
              <a:buNone/>
              <a:defRPr b="0" i="0" sz="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marR="0" rtl="0" algn="r">
              <a:spcBef>
                <a:spcPts val="0"/>
              </a:spcBef>
              <a:spcAft>
                <a:spcPts val="0"/>
              </a:spcAft>
              <a:buNone/>
            </a:pPr>
            <a:fld id="{00000000-1234-1234-1234-123412341234}" type="slidenum">
              <a:rPr b="0" i="0" lang="en-US" sz="800" u="none" cap="none" strike="noStrike">
                <a:solidFill>
                  <a:schemeClr val="dk1"/>
                </a:solidFill>
                <a:latin typeface="Calibri"/>
                <a:ea typeface="Calibri"/>
                <a:cs typeface="Calibri"/>
                <a:sym typeface="Calibri"/>
              </a:rPr>
              <a:t>‹#›</a:t>
            </a:fld>
            <a:endParaRPr b="0" i="0" sz="8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9" name="Google Shape;179;p1: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180" name="Google Shape;180;p1: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0: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3" name="Google Shape;553;p10: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554" name="Google Shape;554;p10: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11: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0" name="Google Shape;570;p11: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571" name="Google Shape;571;p11: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12: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2" name="Google Shape;602;p12: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603" name="Google Shape;603;p12: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p13: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4" name="Google Shape;634;p13: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635" name="Google Shape;635;p13: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14: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9" name="Google Shape;649;p14: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650" name="Google Shape;650;p14: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15: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6" name="Google Shape;666;p15: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667" name="Google Shape;667;p15: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16: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2" name="Google Shape;682;p16: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683" name="Google Shape;683;p16: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6" name="Shape 696"/>
        <p:cNvGrpSpPr/>
        <p:nvPr/>
      </p:nvGrpSpPr>
      <p:grpSpPr>
        <a:xfrm>
          <a:off x="0" y="0"/>
          <a:ext cx="0" cy="0"/>
          <a:chOff x="0" y="0"/>
          <a:chExt cx="0" cy="0"/>
        </a:xfrm>
      </p:grpSpPr>
      <p:sp>
        <p:nvSpPr>
          <p:cNvPr id="697" name="Google Shape;697;p17: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8" name="Google Shape;698;p17: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699" name="Google Shape;699;p17: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18: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p18: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716" name="Google Shape;716;p18: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19: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1" name="Google Shape;731;p19: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732" name="Google Shape;732;p19: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2: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p2: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190" name="Google Shape;190;p2: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20: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2" name="Google Shape;752;p20: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753" name="Google Shape;753;p20: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p21: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8" name="Google Shape;778;p21: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779" name="Google Shape;779;p21: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22: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1" name="Google Shape;801;p22: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802" name="Google Shape;802;p22: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4" name="Shape 824"/>
        <p:cNvGrpSpPr/>
        <p:nvPr/>
      </p:nvGrpSpPr>
      <p:grpSpPr>
        <a:xfrm>
          <a:off x="0" y="0"/>
          <a:ext cx="0" cy="0"/>
          <a:chOff x="0" y="0"/>
          <a:chExt cx="0" cy="0"/>
        </a:xfrm>
      </p:grpSpPr>
      <p:sp>
        <p:nvSpPr>
          <p:cNvPr id="825" name="Google Shape;825;p23: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6" name="Google Shape;826;p23: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827" name="Google Shape;827;p23: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p24: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9" name="Google Shape;849;p24: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850" name="Google Shape;850;p24: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p25: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2" name="Google Shape;872;p25: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873" name="Google Shape;873;p25: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26: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5" name="Google Shape;895;p26: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896" name="Google Shape;896;p26: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27: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8" name="Google Shape;918;p27: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919" name="Google Shape;919;p27: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p28: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1" name="Google Shape;941;p28: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942" name="Google Shape;942;p28: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3" name="Shape 963"/>
        <p:cNvGrpSpPr/>
        <p:nvPr/>
      </p:nvGrpSpPr>
      <p:grpSpPr>
        <a:xfrm>
          <a:off x="0" y="0"/>
          <a:ext cx="0" cy="0"/>
          <a:chOff x="0" y="0"/>
          <a:chExt cx="0" cy="0"/>
        </a:xfrm>
      </p:grpSpPr>
      <p:sp>
        <p:nvSpPr>
          <p:cNvPr id="964" name="Google Shape;964;p29: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5" name="Google Shape;965;p29: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rPr lang="en-US"/>
              <a:t>Tìm kiếm thông tin hồ sơ cần phê duyệt</a:t>
            </a:r>
            <a:endParaRPr/>
          </a:p>
        </p:txBody>
      </p:sp>
      <p:sp>
        <p:nvSpPr>
          <p:cNvPr id="966" name="Google Shape;966;p29: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3: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3: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222" name="Google Shape;222;p3: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p30: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8" name="Google Shape;988;p30: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rPr lang="en-US"/>
              <a:t>Thực hiện thao tác xác nhận phê duyệt nếu đã đúng. Từ chối và trả lại nếu hồ sơ còn thiếu hoặc sai sót</a:t>
            </a:r>
            <a:endParaRPr/>
          </a:p>
        </p:txBody>
      </p:sp>
      <p:sp>
        <p:nvSpPr>
          <p:cNvPr id="989" name="Google Shape;989;p30: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9" name="Shape 1009"/>
        <p:cNvGrpSpPr/>
        <p:nvPr/>
      </p:nvGrpSpPr>
      <p:grpSpPr>
        <a:xfrm>
          <a:off x="0" y="0"/>
          <a:ext cx="0" cy="0"/>
          <a:chOff x="0" y="0"/>
          <a:chExt cx="0" cy="0"/>
        </a:xfrm>
      </p:grpSpPr>
      <p:sp>
        <p:nvSpPr>
          <p:cNvPr id="1010" name="Google Shape;1010;p31: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1" name="Google Shape;1011;p31: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rPr b="1" lang="en-US" sz="1200">
                <a:solidFill>
                  <a:srgbClr val="FF0000"/>
                </a:solidFill>
                <a:latin typeface="Times New Roman"/>
                <a:ea typeface="Times New Roman"/>
                <a:cs typeface="Times New Roman"/>
                <a:sym typeface="Times New Roman"/>
              </a:rPr>
              <a:t>(Đồng bộ dữ liệu -&gt; Tìm đến cán bộ cần đồng bộ -&gt; Đồng bộ)</a:t>
            </a:r>
            <a:endParaRPr b="1" sz="1200">
              <a:solidFill>
                <a:srgbClr val="FF0000"/>
              </a:solidFill>
              <a:latin typeface="Times New Roman"/>
              <a:ea typeface="Times New Roman"/>
              <a:cs typeface="Times New Roman"/>
              <a:sym typeface="Times New Roman"/>
            </a:endParaRPr>
          </a:p>
        </p:txBody>
      </p:sp>
      <p:sp>
        <p:nvSpPr>
          <p:cNvPr id="1012" name="Google Shape;1012;p31: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3" name="Shape 1033"/>
        <p:cNvGrpSpPr/>
        <p:nvPr/>
      </p:nvGrpSpPr>
      <p:grpSpPr>
        <a:xfrm>
          <a:off x="0" y="0"/>
          <a:ext cx="0" cy="0"/>
          <a:chOff x="0" y="0"/>
          <a:chExt cx="0" cy="0"/>
        </a:xfrm>
      </p:grpSpPr>
      <p:sp>
        <p:nvSpPr>
          <p:cNvPr id="1034" name="Google Shape;1034;p32: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5" name="Google Shape;1035;p32: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rPr lang="en-US"/>
              <a:t>Thực hiện thao tác xác nhận phê duyệt nếu đã đúng. Từ chối và trả lại nếu hồ sơ còn thiếu hoặc sai sót</a:t>
            </a:r>
            <a:endParaRPr/>
          </a:p>
        </p:txBody>
      </p:sp>
      <p:sp>
        <p:nvSpPr>
          <p:cNvPr id="1036" name="Google Shape;1036;p32: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7" name="Shape 1057"/>
        <p:cNvGrpSpPr/>
        <p:nvPr/>
      </p:nvGrpSpPr>
      <p:grpSpPr>
        <a:xfrm>
          <a:off x="0" y="0"/>
          <a:ext cx="0" cy="0"/>
          <a:chOff x="0" y="0"/>
          <a:chExt cx="0" cy="0"/>
        </a:xfrm>
      </p:grpSpPr>
      <p:sp>
        <p:nvSpPr>
          <p:cNvPr id="1058" name="Google Shape;1058;p33: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9" name="Google Shape;1059;p33: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rPr lang="en-US"/>
              <a:t>Tại đây cán bộ nghiệp vụ: - Reset mật khẩu . Đặt lại mật khẩu, Sửa thay đổi lại tài khoản, Phân quyền cho cán bộ </a:t>
            </a:r>
            <a:endParaRPr/>
          </a:p>
        </p:txBody>
      </p:sp>
      <p:sp>
        <p:nvSpPr>
          <p:cNvPr id="1060" name="Google Shape;1060;p33: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0" name="Shape 1080"/>
        <p:cNvGrpSpPr/>
        <p:nvPr/>
      </p:nvGrpSpPr>
      <p:grpSpPr>
        <a:xfrm>
          <a:off x="0" y="0"/>
          <a:ext cx="0" cy="0"/>
          <a:chOff x="0" y="0"/>
          <a:chExt cx="0" cy="0"/>
        </a:xfrm>
      </p:grpSpPr>
      <p:sp>
        <p:nvSpPr>
          <p:cNvPr id="1081" name="Google Shape;1081;p34: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2" name="Google Shape;1082;p34: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1083" name="Google Shape;1083;p34: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p35: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4" name="Google Shape;1104;p35: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1105" name="Google Shape;1105;p35: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4:notes"/>
          <p:cNvSpPr txBox="1"/>
          <p:nvPr>
            <p:ph idx="1" type="body"/>
          </p:nvPr>
        </p:nvSpPr>
        <p:spPr>
          <a:xfrm>
            <a:off x="673894" y="2168187"/>
            <a:ext cx="5391150" cy="1773972"/>
          </a:xfrm>
          <a:prstGeom prst="rect">
            <a:avLst/>
          </a:prstGeom>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239" name="Google Shape;239;p4: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5: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5: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255" name="Google Shape;255;p5: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6: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6: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271" name="Google Shape;271;p6: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7: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7: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299" name="Google Shape;299;p7: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8: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8: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t/>
            </a:r>
            <a:endParaRPr/>
          </a:p>
        </p:txBody>
      </p:sp>
      <p:sp>
        <p:nvSpPr>
          <p:cNvPr id="349" name="Google Shape;349;p8: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9:notes"/>
          <p:cNvSpPr/>
          <p:nvPr>
            <p:ph idx="2" type="sldImg"/>
          </p:nvPr>
        </p:nvSpPr>
        <p:spPr>
          <a:xfrm>
            <a:off x="2017713" y="563563"/>
            <a:ext cx="2703512" cy="15208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8" name="Google Shape;378;p9:notes"/>
          <p:cNvSpPr txBox="1"/>
          <p:nvPr>
            <p:ph idx="1" type="body"/>
          </p:nvPr>
        </p:nvSpPr>
        <p:spPr>
          <a:xfrm>
            <a:off x="673894" y="2168187"/>
            <a:ext cx="5391150" cy="1773972"/>
          </a:xfrm>
          <a:prstGeom prst="rect">
            <a:avLst/>
          </a:prstGeom>
          <a:noFill/>
          <a:ln>
            <a:noFill/>
          </a:ln>
        </p:spPr>
        <p:txBody>
          <a:bodyPr anchorCtr="0" anchor="t" bIns="32100" lIns="64225" spcFirstLastPara="1" rIns="64225" wrap="square" tIns="32100">
            <a:noAutofit/>
          </a:bodyPr>
          <a:lstStyle/>
          <a:p>
            <a:pPr indent="0" lvl="0" marL="0" rtl="0" algn="l">
              <a:spcBef>
                <a:spcPts val="0"/>
              </a:spcBef>
              <a:spcAft>
                <a:spcPts val="0"/>
              </a:spcAft>
              <a:buNone/>
            </a:pPr>
            <a:r>
              <a:rPr lang="en-US" sz="230"/>
              <a:t>Bao gồm 8 chức năng chính + 2 chức năng quản trị là Quản trị hệ thống và Báo cáo thống kê</a:t>
            </a:r>
            <a:endParaRPr/>
          </a:p>
          <a:p>
            <a:pPr indent="0" lvl="0" marL="0" rtl="0" algn="l">
              <a:spcBef>
                <a:spcPts val="0"/>
              </a:spcBef>
              <a:spcAft>
                <a:spcPts val="0"/>
              </a:spcAft>
              <a:buNone/>
            </a:pPr>
            <a:r>
              <a:rPr lang="en-US" sz="230"/>
              <a:t>Bên cạnh việc phân quyền theo các nhóm chức năng trên, hệ thống còn cho phép phân quyền theo từng thao tác tạo mới, sửa, xóa, phê duyệt thông tin.</a:t>
            </a:r>
            <a:endParaRPr/>
          </a:p>
          <a:p>
            <a:pPr indent="0" lvl="0" marL="0" rtl="0" algn="l">
              <a:spcBef>
                <a:spcPts val="0"/>
              </a:spcBef>
              <a:spcAft>
                <a:spcPts val="0"/>
              </a:spcAft>
              <a:buNone/>
            </a:pPr>
            <a:r>
              <a:rPr lang="en-US" sz="230"/>
              <a:t>Từng tài khoản đăng nhập vào hệ thống chỉ được phép nhìn thấy và thao tác trong phạm vi dữ liệu đơn vị và các chức năng được cấp quyền cho tài khoản.</a:t>
            </a:r>
            <a:endParaRPr/>
          </a:p>
          <a:p>
            <a:pPr indent="0" lvl="0" marL="0" rtl="0" algn="l">
              <a:spcBef>
                <a:spcPts val="0"/>
              </a:spcBef>
              <a:spcAft>
                <a:spcPts val="0"/>
              </a:spcAft>
              <a:buNone/>
            </a:pPr>
            <a:r>
              <a:t/>
            </a:r>
            <a:endParaRPr sz="230"/>
          </a:p>
        </p:txBody>
      </p:sp>
      <p:sp>
        <p:nvSpPr>
          <p:cNvPr id="379" name="Google Shape;379;p9:notes"/>
          <p:cNvSpPr txBox="1"/>
          <p:nvPr>
            <p:ph idx="12" type="sldNum"/>
          </p:nvPr>
        </p:nvSpPr>
        <p:spPr>
          <a:xfrm>
            <a:off x="3817172" y="4279277"/>
            <a:ext cx="2920206" cy="226048"/>
          </a:xfrm>
          <a:prstGeom prst="rect">
            <a:avLst/>
          </a:prstGeom>
          <a:noFill/>
          <a:ln>
            <a:noFill/>
          </a:ln>
        </p:spPr>
        <p:txBody>
          <a:bodyPr anchorCtr="0" anchor="b" bIns="32100" lIns="64225" spcFirstLastPara="1" rIns="64225" wrap="square" tIns="321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 name="Shape 10"/>
        <p:cNvGrpSpPr/>
        <p:nvPr/>
      </p:nvGrpSpPr>
      <p:grpSpPr>
        <a:xfrm>
          <a:off x="0" y="0"/>
          <a:ext cx="0" cy="0"/>
          <a:chOff x="0" y="0"/>
          <a:chExt cx="0" cy="0"/>
        </a:xfrm>
      </p:grpSpPr>
      <p:pic>
        <p:nvPicPr>
          <p:cNvPr id="11" name="Google Shape;11;p37"/>
          <p:cNvPicPr preferRelativeResize="0"/>
          <p:nvPr/>
        </p:nvPicPr>
        <p:blipFill rotWithShape="1">
          <a:blip r:embed="rId2">
            <a:alphaModFix/>
          </a:blip>
          <a:srcRect b="0" l="0" r="0" t="0"/>
          <a:stretch/>
        </p:blipFill>
        <p:spPr>
          <a:xfrm>
            <a:off x="1" y="4"/>
            <a:ext cx="12192000" cy="1090247"/>
          </a:xfrm>
          <a:prstGeom prst="rect">
            <a:avLst/>
          </a:prstGeom>
          <a:noFill/>
          <a:ln>
            <a:noFill/>
          </a:ln>
        </p:spPr>
      </p:pic>
      <p:sp>
        <p:nvSpPr>
          <p:cNvPr id="12" name="Google Shape;12;p37"/>
          <p:cNvSpPr/>
          <p:nvPr/>
        </p:nvSpPr>
        <p:spPr>
          <a:xfrm>
            <a:off x="6" y="5988736"/>
            <a:ext cx="12192001" cy="694555"/>
          </a:xfrm>
          <a:prstGeom prst="rect">
            <a:avLst/>
          </a:prstGeom>
          <a:solidFill>
            <a:srgbClr val="005BA9"/>
          </a:solidFill>
          <a:ln cap="flat" cmpd="sng" w="12700">
            <a:solidFill>
              <a:srgbClr val="005B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FFFFFF"/>
              </a:solidFill>
              <a:latin typeface="Calibri"/>
              <a:ea typeface="Calibri"/>
              <a:cs typeface="Calibri"/>
              <a:sym typeface="Calibri"/>
            </a:endParaRPr>
          </a:p>
        </p:txBody>
      </p:sp>
      <p:sp>
        <p:nvSpPr>
          <p:cNvPr id="13" name="Google Shape;13;p37"/>
          <p:cNvSpPr txBox="1"/>
          <p:nvPr/>
        </p:nvSpPr>
        <p:spPr>
          <a:xfrm>
            <a:off x="2190044" y="6043625"/>
            <a:ext cx="821831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200" u="none" cap="none" strike="noStrike">
                <a:solidFill>
                  <a:srgbClr val="FFFFFF"/>
                </a:solidFill>
                <a:latin typeface="Calibri"/>
                <a:ea typeface="Calibri"/>
                <a:cs typeface="Calibri"/>
                <a:sym typeface="Calibri"/>
              </a:rPr>
              <a:t>TẬP ĐOÀN BƯU CHÍNH VIỄN THÔNG VIỆT NAM</a:t>
            </a:r>
            <a:endParaRPr/>
          </a:p>
          <a:p>
            <a:pPr indent="0" lvl="0" marL="0" marR="0" rtl="0" algn="ctr">
              <a:spcBef>
                <a:spcPts val="0"/>
              </a:spcBef>
              <a:spcAft>
                <a:spcPts val="0"/>
              </a:spcAft>
              <a:buNone/>
            </a:pPr>
            <a:r>
              <a:rPr b="1" i="0" lang="en-US" sz="1200" u="none" cap="none" strike="noStrike">
                <a:solidFill>
                  <a:srgbClr val="FFFFFF"/>
                </a:solidFill>
                <a:latin typeface="Calibri"/>
                <a:ea typeface="Calibri"/>
                <a:cs typeface="Calibri"/>
                <a:sym typeface="Calibri"/>
              </a:rPr>
              <a:t>TỔNG CÔNG TY DỊCH VỤ VIỄN THÔNG – VNPT VINAPHONE</a:t>
            </a:r>
            <a:endParaRPr b="1" i="0" sz="12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3_Title Slide">
  <p:cSld name="23_Title Slide">
    <p:spTree>
      <p:nvGrpSpPr>
        <p:cNvPr id="37" name="Shape 37"/>
        <p:cNvGrpSpPr/>
        <p:nvPr/>
      </p:nvGrpSpPr>
      <p:grpSpPr>
        <a:xfrm>
          <a:off x="0" y="0"/>
          <a:ext cx="0" cy="0"/>
          <a:chOff x="0" y="0"/>
          <a:chExt cx="0" cy="0"/>
        </a:xfrm>
      </p:grpSpPr>
      <p:pic>
        <p:nvPicPr>
          <p:cNvPr id="38" name="Google Shape;38;p58"/>
          <p:cNvPicPr preferRelativeResize="0"/>
          <p:nvPr/>
        </p:nvPicPr>
        <p:blipFill rotWithShape="1">
          <a:blip r:embed="rId2">
            <a:alphaModFix/>
          </a:blip>
          <a:srcRect b="0" l="0" r="0" t="0"/>
          <a:stretch/>
        </p:blipFill>
        <p:spPr>
          <a:xfrm>
            <a:off x="0" y="6318509"/>
            <a:ext cx="12192000" cy="539497"/>
          </a:xfrm>
          <a:prstGeom prst="rect">
            <a:avLst/>
          </a:prstGeom>
          <a:noFill/>
          <a:ln>
            <a:noFill/>
          </a:ln>
        </p:spPr>
      </p:pic>
      <p:pic>
        <p:nvPicPr>
          <p:cNvPr id="39" name="Google Shape;39;p58"/>
          <p:cNvPicPr preferRelativeResize="0"/>
          <p:nvPr/>
        </p:nvPicPr>
        <p:blipFill rotWithShape="1">
          <a:blip r:embed="rId3">
            <a:alphaModFix/>
          </a:blip>
          <a:srcRect b="0" l="0" r="0" t="0"/>
          <a:stretch/>
        </p:blipFill>
        <p:spPr>
          <a:xfrm>
            <a:off x="0" y="0"/>
            <a:ext cx="9416384" cy="685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40" name="Shape 40"/>
        <p:cNvGrpSpPr/>
        <p:nvPr/>
      </p:nvGrpSpPr>
      <p:grpSpPr>
        <a:xfrm>
          <a:off x="0" y="0"/>
          <a:ext cx="0" cy="0"/>
          <a:chOff x="0" y="0"/>
          <a:chExt cx="0" cy="0"/>
        </a:xfrm>
      </p:grpSpPr>
      <p:pic>
        <p:nvPicPr>
          <p:cNvPr id="41" name="Google Shape;41;p59"/>
          <p:cNvPicPr preferRelativeResize="0"/>
          <p:nvPr/>
        </p:nvPicPr>
        <p:blipFill rotWithShape="1">
          <a:blip r:embed="rId2">
            <a:alphaModFix/>
          </a:blip>
          <a:srcRect b="0" l="0" r="0" t="0"/>
          <a:stretch/>
        </p:blipFill>
        <p:spPr>
          <a:xfrm>
            <a:off x="0" y="6318506"/>
            <a:ext cx="12192000" cy="539497"/>
          </a:xfrm>
          <a:prstGeom prst="rect">
            <a:avLst/>
          </a:prstGeom>
          <a:noFill/>
          <a:ln>
            <a:noFill/>
          </a:ln>
        </p:spPr>
      </p:pic>
      <p:pic>
        <p:nvPicPr>
          <p:cNvPr id="42" name="Google Shape;42;p59"/>
          <p:cNvPicPr preferRelativeResize="0"/>
          <p:nvPr/>
        </p:nvPicPr>
        <p:blipFill rotWithShape="1">
          <a:blip r:embed="rId3">
            <a:alphaModFix/>
          </a:blip>
          <a:srcRect b="0" l="0" r="0" t="0"/>
          <a:stretch/>
        </p:blipFill>
        <p:spPr>
          <a:xfrm>
            <a:off x="0" y="0"/>
            <a:ext cx="9416384" cy="6858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9" name="Shape 49"/>
        <p:cNvGrpSpPr/>
        <p:nvPr/>
      </p:nvGrpSpPr>
      <p:grpSpPr>
        <a:xfrm>
          <a:off x="0" y="0"/>
          <a:ext cx="0" cy="0"/>
          <a:chOff x="0" y="0"/>
          <a:chExt cx="0" cy="0"/>
        </a:xfrm>
      </p:grpSpPr>
      <p:sp>
        <p:nvSpPr>
          <p:cNvPr id="50" name="Google Shape;50;p39"/>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9"/>
          <p:cNvSpPr txBox="1"/>
          <p:nvPr>
            <p:ph idx="10" type="dt"/>
          </p:nvPr>
        </p:nvSpPr>
        <p:spPr>
          <a:xfrm>
            <a:off x="838200" y="635635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9"/>
          <p:cNvSpPr txBox="1"/>
          <p:nvPr>
            <p:ph idx="11" type="ftr"/>
          </p:nvPr>
        </p:nvSpPr>
        <p:spPr>
          <a:xfrm>
            <a:off x="4038600" y="6356356"/>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9"/>
          <p:cNvSpPr txBox="1"/>
          <p:nvPr>
            <p:ph idx="12" type="sldNum"/>
          </p:nvPr>
        </p:nvSpPr>
        <p:spPr>
          <a:xfrm>
            <a:off x="8610600" y="635635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40"/>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40"/>
          <p:cNvSpPr txBox="1"/>
          <p:nvPr>
            <p:ph idx="10" type="dt"/>
          </p:nvPr>
        </p:nvSpPr>
        <p:spPr>
          <a:xfrm>
            <a:off x="838200" y="635635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40"/>
          <p:cNvSpPr txBox="1"/>
          <p:nvPr>
            <p:ph idx="11" type="ftr"/>
          </p:nvPr>
        </p:nvSpPr>
        <p:spPr>
          <a:xfrm>
            <a:off x="4038600" y="6356356"/>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40"/>
          <p:cNvSpPr txBox="1"/>
          <p:nvPr>
            <p:ph idx="12" type="sldNum"/>
          </p:nvPr>
        </p:nvSpPr>
        <p:spPr>
          <a:xfrm>
            <a:off x="8610600" y="635635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41"/>
          <p:cNvSpPr txBox="1"/>
          <p:nvPr>
            <p:ph idx="10" type="dt"/>
          </p:nvPr>
        </p:nvSpPr>
        <p:spPr>
          <a:xfrm>
            <a:off x="838200" y="635635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41"/>
          <p:cNvSpPr txBox="1"/>
          <p:nvPr>
            <p:ph idx="11" type="ftr"/>
          </p:nvPr>
        </p:nvSpPr>
        <p:spPr>
          <a:xfrm>
            <a:off x="4038600" y="6356356"/>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41"/>
          <p:cNvSpPr txBox="1"/>
          <p:nvPr>
            <p:ph idx="12" type="sldNum"/>
          </p:nvPr>
        </p:nvSpPr>
        <p:spPr>
          <a:xfrm>
            <a:off x="8610600" y="635635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4" name="Shape 64"/>
        <p:cNvGrpSpPr/>
        <p:nvPr/>
      </p:nvGrpSpPr>
      <p:grpSpPr>
        <a:xfrm>
          <a:off x="0" y="0"/>
          <a:ext cx="0" cy="0"/>
          <a:chOff x="0" y="0"/>
          <a:chExt cx="0" cy="0"/>
        </a:xfrm>
      </p:grpSpPr>
      <p:sp>
        <p:nvSpPr>
          <p:cNvPr id="65" name="Google Shape;65;p4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4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67" name="Google Shape;67;p42"/>
          <p:cNvSpPr txBox="1"/>
          <p:nvPr>
            <p:ph idx="10" type="dt"/>
          </p:nvPr>
        </p:nvSpPr>
        <p:spPr>
          <a:xfrm>
            <a:off x="838200" y="635635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2"/>
          <p:cNvSpPr txBox="1"/>
          <p:nvPr>
            <p:ph idx="11" type="ftr"/>
          </p:nvPr>
        </p:nvSpPr>
        <p:spPr>
          <a:xfrm>
            <a:off x="4038600" y="6356356"/>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42"/>
          <p:cNvSpPr txBox="1"/>
          <p:nvPr>
            <p:ph idx="12" type="sldNum"/>
          </p:nvPr>
        </p:nvSpPr>
        <p:spPr>
          <a:xfrm>
            <a:off x="8610600" y="635635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0" name="Shape 70"/>
        <p:cNvGrpSpPr/>
        <p:nvPr/>
      </p:nvGrpSpPr>
      <p:grpSpPr>
        <a:xfrm>
          <a:off x="0" y="0"/>
          <a:ext cx="0" cy="0"/>
          <a:chOff x="0" y="0"/>
          <a:chExt cx="0" cy="0"/>
        </a:xfrm>
      </p:grpSpPr>
      <p:sp>
        <p:nvSpPr>
          <p:cNvPr id="71" name="Google Shape;71;p43"/>
          <p:cNvSpPr txBox="1"/>
          <p:nvPr>
            <p:ph type="title"/>
          </p:nvPr>
        </p:nvSpPr>
        <p:spPr>
          <a:xfrm>
            <a:off x="831851" y="1709744"/>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43"/>
          <p:cNvSpPr txBox="1"/>
          <p:nvPr>
            <p:ph idx="1" type="body"/>
          </p:nvPr>
        </p:nvSpPr>
        <p:spPr>
          <a:xfrm>
            <a:off x="831851" y="4589469"/>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3" name="Google Shape;73;p43"/>
          <p:cNvSpPr txBox="1"/>
          <p:nvPr>
            <p:ph idx="10" type="dt"/>
          </p:nvPr>
        </p:nvSpPr>
        <p:spPr>
          <a:xfrm>
            <a:off x="838200" y="635635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3"/>
          <p:cNvSpPr txBox="1"/>
          <p:nvPr>
            <p:ph idx="11" type="ftr"/>
          </p:nvPr>
        </p:nvSpPr>
        <p:spPr>
          <a:xfrm>
            <a:off x="4038600" y="6356356"/>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3"/>
          <p:cNvSpPr txBox="1"/>
          <p:nvPr>
            <p:ph idx="12" type="sldNum"/>
          </p:nvPr>
        </p:nvSpPr>
        <p:spPr>
          <a:xfrm>
            <a:off x="8610600" y="635635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6" name="Shape 76"/>
        <p:cNvGrpSpPr/>
        <p:nvPr/>
      </p:nvGrpSpPr>
      <p:grpSpPr>
        <a:xfrm>
          <a:off x="0" y="0"/>
          <a:ext cx="0" cy="0"/>
          <a:chOff x="0" y="0"/>
          <a:chExt cx="0" cy="0"/>
        </a:xfrm>
      </p:grpSpPr>
      <p:sp>
        <p:nvSpPr>
          <p:cNvPr id="77" name="Google Shape;77;p44"/>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4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44"/>
          <p:cNvSpPr txBox="1"/>
          <p:nvPr>
            <p:ph idx="10" type="dt"/>
          </p:nvPr>
        </p:nvSpPr>
        <p:spPr>
          <a:xfrm>
            <a:off x="838200" y="635635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4"/>
          <p:cNvSpPr txBox="1"/>
          <p:nvPr>
            <p:ph idx="11" type="ftr"/>
          </p:nvPr>
        </p:nvSpPr>
        <p:spPr>
          <a:xfrm>
            <a:off x="4038600" y="6356356"/>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44"/>
          <p:cNvSpPr txBox="1"/>
          <p:nvPr>
            <p:ph idx="12" type="sldNum"/>
          </p:nvPr>
        </p:nvSpPr>
        <p:spPr>
          <a:xfrm>
            <a:off x="8610600" y="635635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3" name="Shape 83"/>
        <p:cNvGrpSpPr/>
        <p:nvPr/>
      </p:nvGrpSpPr>
      <p:grpSpPr>
        <a:xfrm>
          <a:off x="0" y="0"/>
          <a:ext cx="0" cy="0"/>
          <a:chOff x="0" y="0"/>
          <a:chExt cx="0" cy="0"/>
        </a:xfrm>
      </p:grpSpPr>
      <p:sp>
        <p:nvSpPr>
          <p:cNvPr id="84" name="Google Shape;84;p45"/>
          <p:cNvSpPr txBox="1"/>
          <p:nvPr>
            <p:ph type="title"/>
          </p:nvPr>
        </p:nvSpPr>
        <p:spPr>
          <a:xfrm>
            <a:off x="839788"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45"/>
          <p:cNvSpPr txBox="1"/>
          <p:nvPr>
            <p:ph idx="1" type="body"/>
          </p:nvPr>
        </p:nvSpPr>
        <p:spPr>
          <a:xfrm>
            <a:off x="839789"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6" name="Google Shape;86;p45"/>
          <p:cNvSpPr txBox="1"/>
          <p:nvPr>
            <p:ph idx="2" type="body"/>
          </p:nvPr>
        </p:nvSpPr>
        <p:spPr>
          <a:xfrm>
            <a:off x="839789"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45"/>
          <p:cNvSpPr txBox="1"/>
          <p:nvPr>
            <p:ph idx="3" type="body"/>
          </p:nvPr>
        </p:nvSpPr>
        <p:spPr>
          <a:xfrm>
            <a:off x="6172203"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8" name="Google Shape;88;p45"/>
          <p:cNvSpPr txBox="1"/>
          <p:nvPr>
            <p:ph idx="4" type="body"/>
          </p:nvPr>
        </p:nvSpPr>
        <p:spPr>
          <a:xfrm>
            <a:off x="6172203"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9" name="Google Shape;89;p45"/>
          <p:cNvSpPr txBox="1"/>
          <p:nvPr>
            <p:ph idx="10" type="dt"/>
          </p:nvPr>
        </p:nvSpPr>
        <p:spPr>
          <a:xfrm>
            <a:off x="838200" y="635635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45"/>
          <p:cNvSpPr txBox="1"/>
          <p:nvPr>
            <p:ph idx="11" type="ftr"/>
          </p:nvPr>
        </p:nvSpPr>
        <p:spPr>
          <a:xfrm>
            <a:off x="4038600" y="6356356"/>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45"/>
          <p:cNvSpPr txBox="1"/>
          <p:nvPr>
            <p:ph idx="12" type="sldNum"/>
          </p:nvPr>
        </p:nvSpPr>
        <p:spPr>
          <a:xfrm>
            <a:off x="8610600" y="635635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2" name="Shape 92"/>
        <p:cNvGrpSpPr/>
        <p:nvPr/>
      </p:nvGrpSpPr>
      <p:grpSpPr>
        <a:xfrm>
          <a:off x="0" y="0"/>
          <a:ext cx="0" cy="0"/>
          <a:chOff x="0" y="0"/>
          <a:chExt cx="0" cy="0"/>
        </a:xfrm>
      </p:grpSpPr>
      <p:sp>
        <p:nvSpPr>
          <p:cNvPr id="93" name="Google Shape;93;p4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4" name="Google Shape;94;p46"/>
          <p:cNvSpPr txBox="1"/>
          <p:nvPr>
            <p:ph idx="1" type="body"/>
          </p:nvPr>
        </p:nvSpPr>
        <p:spPr>
          <a:xfrm>
            <a:off x="5183188" y="987431"/>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95" name="Google Shape;95;p4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96" name="Google Shape;96;p46"/>
          <p:cNvSpPr txBox="1"/>
          <p:nvPr>
            <p:ph idx="10" type="dt"/>
          </p:nvPr>
        </p:nvSpPr>
        <p:spPr>
          <a:xfrm>
            <a:off x="838200" y="635635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46"/>
          <p:cNvSpPr txBox="1"/>
          <p:nvPr>
            <p:ph idx="11" type="ftr"/>
          </p:nvPr>
        </p:nvSpPr>
        <p:spPr>
          <a:xfrm>
            <a:off x="4038600" y="6356356"/>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46"/>
          <p:cNvSpPr txBox="1"/>
          <p:nvPr>
            <p:ph idx="12" type="sldNum"/>
          </p:nvPr>
        </p:nvSpPr>
        <p:spPr>
          <a:xfrm>
            <a:off x="8610600" y="635635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4" name="Shape 14"/>
        <p:cNvGrpSpPr/>
        <p:nvPr/>
      </p:nvGrpSpPr>
      <p:grpSpPr>
        <a:xfrm>
          <a:off x="0" y="0"/>
          <a:ext cx="0" cy="0"/>
          <a:chOff x="0" y="0"/>
          <a:chExt cx="0" cy="0"/>
        </a:xfrm>
      </p:grpSpPr>
      <p:pic>
        <p:nvPicPr>
          <p:cNvPr id="15" name="Google Shape;15;p50"/>
          <p:cNvPicPr preferRelativeResize="0"/>
          <p:nvPr/>
        </p:nvPicPr>
        <p:blipFill rotWithShape="1">
          <a:blip r:embed="rId2">
            <a:alphaModFix/>
          </a:blip>
          <a:srcRect b="0" l="0" r="0" t="0"/>
          <a:stretch/>
        </p:blipFill>
        <p:spPr>
          <a:xfrm>
            <a:off x="0" y="6318508"/>
            <a:ext cx="12192000" cy="539497"/>
          </a:xfrm>
          <a:prstGeom prst="rect">
            <a:avLst/>
          </a:prstGeom>
          <a:noFill/>
          <a:ln>
            <a:noFill/>
          </a:ln>
        </p:spPr>
      </p:pic>
      <p:pic>
        <p:nvPicPr>
          <p:cNvPr id="16" name="Google Shape;16;p50"/>
          <p:cNvPicPr preferRelativeResize="0"/>
          <p:nvPr/>
        </p:nvPicPr>
        <p:blipFill rotWithShape="1">
          <a:blip r:embed="rId3">
            <a:alphaModFix/>
          </a:blip>
          <a:srcRect b="0" l="0" r="0" t="0"/>
          <a:stretch/>
        </p:blipFill>
        <p:spPr>
          <a:xfrm>
            <a:off x="0" y="0"/>
            <a:ext cx="9416384" cy="685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9" name="Shape 99"/>
        <p:cNvGrpSpPr/>
        <p:nvPr/>
      </p:nvGrpSpPr>
      <p:grpSpPr>
        <a:xfrm>
          <a:off x="0" y="0"/>
          <a:ext cx="0" cy="0"/>
          <a:chOff x="0" y="0"/>
          <a:chExt cx="0" cy="0"/>
        </a:xfrm>
      </p:grpSpPr>
      <p:sp>
        <p:nvSpPr>
          <p:cNvPr id="100" name="Google Shape;100;p4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47"/>
          <p:cNvSpPr/>
          <p:nvPr>
            <p:ph idx="2" type="pic"/>
          </p:nvPr>
        </p:nvSpPr>
        <p:spPr>
          <a:xfrm>
            <a:off x="5183188" y="987431"/>
            <a:ext cx="6172200" cy="4873625"/>
          </a:xfrm>
          <a:prstGeom prst="rect">
            <a:avLst/>
          </a:prstGeom>
          <a:noFill/>
          <a:ln>
            <a:noFill/>
          </a:ln>
        </p:spPr>
      </p:sp>
      <p:sp>
        <p:nvSpPr>
          <p:cNvPr id="102" name="Google Shape;102;p4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3" name="Google Shape;103;p47"/>
          <p:cNvSpPr txBox="1"/>
          <p:nvPr>
            <p:ph idx="10" type="dt"/>
          </p:nvPr>
        </p:nvSpPr>
        <p:spPr>
          <a:xfrm>
            <a:off x="838200" y="635635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47"/>
          <p:cNvSpPr txBox="1"/>
          <p:nvPr>
            <p:ph idx="11" type="ftr"/>
          </p:nvPr>
        </p:nvSpPr>
        <p:spPr>
          <a:xfrm>
            <a:off x="4038600" y="6356356"/>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7"/>
          <p:cNvSpPr txBox="1"/>
          <p:nvPr>
            <p:ph idx="12" type="sldNum"/>
          </p:nvPr>
        </p:nvSpPr>
        <p:spPr>
          <a:xfrm>
            <a:off x="8610600" y="635635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06" name="Shape 106"/>
        <p:cNvGrpSpPr/>
        <p:nvPr/>
      </p:nvGrpSpPr>
      <p:grpSpPr>
        <a:xfrm>
          <a:off x="0" y="0"/>
          <a:ext cx="0" cy="0"/>
          <a:chOff x="0" y="0"/>
          <a:chExt cx="0" cy="0"/>
        </a:xfrm>
      </p:grpSpPr>
      <p:sp>
        <p:nvSpPr>
          <p:cNvPr id="107" name="Google Shape;107;p48"/>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8" name="Google Shape;108;p48"/>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48"/>
          <p:cNvSpPr txBox="1"/>
          <p:nvPr>
            <p:ph idx="10" type="dt"/>
          </p:nvPr>
        </p:nvSpPr>
        <p:spPr>
          <a:xfrm>
            <a:off x="838200" y="635635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48"/>
          <p:cNvSpPr txBox="1"/>
          <p:nvPr>
            <p:ph idx="11" type="ftr"/>
          </p:nvPr>
        </p:nvSpPr>
        <p:spPr>
          <a:xfrm>
            <a:off x="4038600" y="6356356"/>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1" name="Google Shape;111;p48"/>
          <p:cNvSpPr txBox="1"/>
          <p:nvPr>
            <p:ph idx="12" type="sldNum"/>
          </p:nvPr>
        </p:nvSpPr>
        <p:spPr>
          <a:xfrm>
            <a:off x="8610600" y="635635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2" name="Shape 112"/>
        <p:cNvGrpSpPr/>
        <p:nvPr/>
      </p:nvGrpSpPr>
      <p:grpSpPr>
        <a:xfrm>
          <a:off x="0" y="0"/>
          <a:ext cx="0" cy="0"/>
          <a:chOff x="0" y="0"/>
          <a:chExt cx="0" cy="0"/>
        </a:xfrm>
      </p:grpSpPr>
      <p:sp>
        <p:nvSpPr>
          <p:cNvPr id="113" name="Google Shape;113;p49"/>
          <p:cNvSpPr txBox="1"/>
          <p:nvPr>
            <p:ph type="title"/>
          </p:nvPr>
        </p:nvSpPr>
        <p:spPr>
          <a:xfrm rot="5400000">
            <a:off x="7133433"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49"/>
          <p:cNvSpPr txBox="1"/>
          <p:nvPr>
            <p:ph idx="1" type="body"/>
          </p:nvPr>
        </p:nvSpPr>
        <p:spPr>
          <a:xfrm rot="5400000">
            <a:off x="1799434"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49"/>
          <p:cNvSpPr txBox="1"/>
          <p:nvPr>
            <p:ph idx="10" type="dt"/>
          </p:nvPr>
        </p:nvSpPr>
        <p:spPr>
          <a:xfrm>
            <a:off x="838200" y="6356356"/>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49"/>
          <p:cNvSpPr txBox="1"/>
          <p:nvPr>
            <p:ph idx="11" type="ftr"/>
          </p:nvPr>
        </p:nvSpPr>
        <p:spPr>
          <a:xfrm>
            <a:off x="4038600" y="6356356"/>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49"/>
          <p:cNvSpPr txBox="1"/>
          <p:nvPr>
            <p:ph idx="12" type="sldNum"/>
          </p:nvPr>
        </p:nvSpPr>
        <p:spPr>
          <a:xfrm>
            <a:off x="8610600" y="6356356"/>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7" name="Shape 127"/>
        <p:cNvGrpSpPr/>
        <p:nvPr/>
      </p:nvGrpSpPr>
      <p:grpSpPr>
        <a:xfrm>
          <a:off x="0" y="0"/>
          <a:ext cx="0" cy="0"/>
          <a:chOff x="0" y="0"/>
          <a:chExt cx="0" cy="0"/>
        </a:xfrm>
      </p:grpSpPr>
      <p:sp>
        <p:nvSpPr>
          <p:cNvPr id="128" name="Google Shape;128;p61"/>
          <p:cNvSpPr txBox="1"/>
          <p:nvPr>
            <p:ph type="ctrTitle"/>
          </p:nvPr>
        </p:nvSpPr>
        <p:spPr>
          <a:xfrm>
            <a:off x="1524489" y="1122363"/>
            <a:ext cx="9143023" cy="2387600"/>
          </a:xfrm>
          <a:prstGeom prst="rect">
            <a:avLst/>
          </a:prstGeom>
          <a:noFill/>
          <a:ln>
            <a:noFill/>
          </a:ln>
        </p:spPr>
        <p:txBody>
          <a:bodyPr anchorCtr="0" anchor="b" bIns="46800" lIns="90000" spcFirstLastPara="1" rIns="90000" wrap="square" tIns="46800">
            <a:noAutofit/>
          </a:bodyPr>
          <a:lstStyle>
            <a:lvl1pPr lvl="0" algn="ctr">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29" name="Google Shape;129;p61"/>
          <p:cNvSpPr txBox="1"/>
          <p:nvPr>
            <p:ph idx="1" type="subTitle"/>
          </p:nvPr>
        </p:nvSpPr>
        <p:spPr>
          <a:xfrm>
            <a:off x="1524489" y="3602038"/>
            <a:ext cx="9143023" cy="1655762"/>
          </a:xfrm>
          <a:prstGeom prst="rect">
            <a:avLst/>
          </a:prstGeom>
          <a:noFill/>
          <a:ln>
            <a:noFill/>
          </a:ln>
        </p:spPr>
        <p:txBody>
          <a:bodyPr anchorCtr="0" anchor="t" bIns="46800" lIns="90000" spcFirstLastPara="1" rIns="90000" wrap="square" tIns="46800">
            <a:noAutofit/>
          </a:bodyPr>
          <a:lstStyle>
            <a:lvl1pPr lvl="0" algn="ctr">
              <a:lnSpc>
                <a:spcPct val="90000"/>
              </a:lnSpc>
              <a:spcBef>
                <a:spcPts val="813"/>
              </a:spcBef>
              <a:spcAft>
                <a:spcPts val="0"/>
              </a:spcAft>
              <a:buSzPts val="2400"/>
              <a:buNone/>
              <a:defRPr sz="2400"/>
            </a:lvl1pPr>
            <a:lvl2pPr lvl="1" algn="ctr">
              <a:lnSpc>
                <a:spcPct val="90000"/>
              </a:lnSpc>
              <a:spcBef>
                <a:spcPts val="400"/>
              </a:spcBef>
              <a:spcAft>
                <a:spcPts val="0"/>
              </a:spcAft>
              <a:buSzPts val="2000"/>
              <a:buNone/>
              <a:defRPr sz="20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30" name="Google Shape;130;p61"/>
          <p:cNvSpPr txBox="1"/>
          <p:nvPr>
            <p:ph idx="12" type="sldNum"/>
          </p:nvPr>
        </p:nvSpPr>
        <p:spPr>
          <a:xfrm>
            <a:off x="4725915" y="6418264"/>
            <a:ext cx="2740171" cy="363537"/>
          </a:xfrm>
          <a:prstGeom prst="rect">
            <a:avLst/>
          </a:prstGeom>
          <a:noFill/>
          <a:ln>
            <a:noFill/>
          </a:ln>
        </p:spPr>
        <p:txBody>
          <a:bodyPr anchorCtr="0" anchor="ctr" bIns="46800" lIns="90000" spcFirstLastPara="1" rIns="90000" wrap="square" tIns="46800">
            <a:noAutofit/>
          </a:bodyPr>
          <a:lstStyle>
            <a:lvl1pPr indent="0" lvl="0"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1" name="Shape 131"/>
        <p:cNvGrpSpPr/>
        <p:nvPr/>
      </p:nvGrpSpPr>
      <p:grpSpPr>
        <a:xfrm>
          <a:off x="0" y="0"/>
          <a:ext cx="0" cy="0"/>
          <a:chOff x="0" y="0"/>
          <a:chExt cx="0" cy="0"/>
        </a:xfrm>
      </p:grpSpPr>
      <p:sp>
        <p:nvSpPr>
          <p:cNvPr id="132" name="Google Shape;132;p62"/>
          <p:cNvSpPr txBox="1"/>
          <p:nvPr>
            <p:ph type="title"/>
          </p:nvPr>
        </p:nvSpPr>
        <p:spPr>
          <a:xfrm>
            <a:off x="1123823" y="254000"/>
            <a:ext cx="10227754" cy="4318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3" name="Google Shape;133;p62"/>
          <p:cNvSpPr txBox="1"/>
          <p:nvPr>
            <p:ph idx="1" type="body"/>
          </p:nvPr>
        </p:nvSpPr>
        <p:spPr>
          <a:xfrm>
            <a:off x="560933" y="1066801"/>
            <a:ext cx="11163947" cy="5108575"/>
          </a:xfrm>
          <a:prstGeom prst="rect">
            <a:avLst/>
          </a:prstGeom>
          <a:noFill/>
          <a:ln>
            <a:noFill/>
          </a:ln>
        </p:spPr>
        <p:txBody>
          <a:bodyPr anchorCtr="0" anchor="t" bIns="46800" lIns="90000" spcFirstLastPara="1" rIns="90000" wrap="square" tIns="46800">
            <a:noAutofit/>
          </a:bodyPr>
          <a:lstStyle>
            <a:lvl1pPr indent="-355600" lvl="0" marL="457200" algn="l">
              <a:lnSpc>
                <a:spcPct val="90000"/>
              </a:lnSpc>
              <a:spcBef>
                <a:spcPts val="813"/>
              </a:spcBef>
              <a:spcAft>
                <a:spcPts val="0"/>
              </a:spcAft>
              <a:buSzPts val="2000"/>
              <a:buFont typeface="Arial"/>
              <a:buChar char="•"/>
              <a:defRPr/>
            </a:lvl1pPr>
            <a:lvl2pPr indent="-342900" lvl="1" marL="914400" algn="l">
              <a:lnSpc>
                <a:spcPct val="90000"/>
              </a:lnSpc>
              <a:spcBef>
                <a:spcPts val="4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4" name="Google Shape;134;p62"/>
          <p:cNvSpPr txBox="1"/>
          <p:nvPr>
            <p:ph idx="12" type="sldNum"/>
          </p:nvPr>
        </p:nvSpPr>
        <p:spPr>
          <a:xfrm>
            <a:off x="4725915" y="6418264"/>
            <a:ext cx="2740171" cy="363537"/>
          </a:xfrm>
          <a:prstGeom prst="rect">
            <a:avLst/>
          </a:prstGeom>
          <a:noFill/>
          <a:ln>
            <a:noFill/>
          </a:ln>
        </p:spPr>
        <p:txBody>
          <a:bodyPr anchorCtr="0" anchor="ctr" bIns="46800" lIns="90000" spcFirstLastPara="1" rIns="90000" wrap="square" tIns="46800">
            <a:noAutofit/>
          </a:bodyPr>
          <a:lstStyle>
            <a:lvl1pPr indent="0" lvl="0"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5" name="Shape 135"/>
        <p:cNvGrpSpPr/>
        <p:nvPr/>
      </p:nvGrpSpPr>
      <p:grpSpPr>
        <a:xfrm>
          <a:off x="0" y="0"/>
          <a:ext cx="0" cy="0"/>
          <a:chOff x="0" y="0"/>
          <a:chExt cx="0" cy="0"/>
        </a:xfrm>
      </p:grpSpPr>
      <p:sp>
        <p:nvSpPr>
          <p:cNvPr id="136" name="Google Shape;136;p63"/>
          <p:cNvSpPr txBox="1"/>
          <p:nvPr>
            <p:ph type="title"/>
          </p:nvPr>
        </p:nvSpPr>
        <p:spPr>
          <a:xfrm>
            <a:off x="832605" y="1709739"/>
            <a:ext cx="10515063" cy="2852737"/>
          </a:xfrm>
          <a:prstGeom prst="rect">
            <a:avLst/>
          </a:prstGeom>
          <a:noFill/>
          <a:ln>
            <a:noFill/>
          </a:ln>
        </p:spPr>
        <p:txBody>
          <a:bodyPr anchorCtr="0" anchor="b" bIns="46800" lIns="90000" spcFirstLastPara="1" rIns="90000" wrap="square" tIns="46800">
            <a:noAutofit/>
          </a:bodyPr>
          <a:lstStyle>
            <a:lvl1pPr lvl="0" algn="l">
              <a:lnSpc>
                <a:spcPct val="90000"/>
              </a:lnSpc>
              <a:spcBef>
                <a:spcPts val="0"/>
              </a:spcBef>
              <a:spcAft>
                <a:spcPts val="0"/>
              </a:spcAft>
              <a:buSzPts val="1400"/>
              <a:buNone/>
              <a:defRPr sz="36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37" name="Google Shape;137;p63"/>
          <p:cNvSpPr txBox="1"/>
          <p:nvPr>
            <p:ph idx="1" type="body"/>
          </p:nvPr>
        </p:nvSpPr>
        <p:spPr>
          <a:xfrm>
            <a:off x="832605" y="4589464"/>
            <a:ext cx="10515063" cy="1500187"/>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813"/>
              </a:spcBef>
              <a:spcAft>
                <a:spcPts val="0"/>
              </a:spcAft>
              <a:buSzPts val="2400"/>
              <a:buNone/>
              <a:defRPr sz="2400"/>
            </a:lvl1pPr>
            <a:lvl2pPr indent="-228600" lvl="1" marL="914400" algn="l">
              <a:lnSpc>
                <a:spcPct val="90000"/>
              </a:lnSpc>
              <a:spcBef>
                <a:spcPts val="400"/>
              </a:spcBef>
              <a:spcAft>
                <a:spcPts val="0"/>
              </a:spcAft>
              <a:buSzPts val="2000"/>
              <a:buNone/>
              <a:defRPr sz="2000"/>
            </a:lvl2pPr>
            <a:lvl3pPr indent="-228600" lvl="2" marL="1371600" algn="l">
              <a:lnSpc>
                <a:spcPct val="90000"/>
              </a:lnSpc>
              <a:spcBef>
                <a:spcPts val="400"/>
              </a:spcBef>
              <a:spcAft>
                <a:spcPts val="0"/>
              </a:spcAft>
              <a:buSzPts val="1800"/>
              <a:buNone/>
              <a:defRPr sz="1800"/>
            </a:lvl3pPr>
            <a:lvl4pPr indent="-228600" lvl="3" marL="1828800" algn="l">
              <a:lnSpc>
                <a:spcPct val="90000"/>
              </a:lnSpc>
              <a:spcBef>
                <a:spcPts val="400"/>
              </a:spcBef>
              <a:spcAft>
                <a:spcPts val="0"/>
              </a:spcAft>
              <a:buSzPts val="1600"/>
              <a:buNone/>
              <a:defRPr sz="1600"/>
            </a:lvl4pPr>
            <a:lvl5pPr indent="-228600" lvl="4" marL="2286000" algn="l">
              <a:lnSpc>
                <a:spcPct val="90000"/>
              </a:lnSpc>
              <a:spcBef>
                <a:spcPts val="400"/>
              </a:spcBef>
              <a:spcAft>
                <a:spcPts val="0"/>
              </a:spcAft>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138" name="Google Shape;138;p63"/>
          <p:cNvSpPr txBox="1"/>
          <p:nvPr>
            <p:ph idx="12" type="sldNum"/>
          </p:nvPr>
        </p:nvSpPr>
        <p:spPr>
          <a:xfrm>
            <a:off x="4725915" y="6418264"/>
            <a:ext cx="2740171" cy="363537"/>
          </a:xfrm>
          <a:prstGeom prst="rect">
            <a:avLst/>
          </a:prstGeom>
          <a:noFill/>
          <a:ln>
            <a:noFill/>
          </a:ln>
        </p:spPr>
        <p:txBody>
          <a:bodyPr anchorCtr="0" anchor="ctr" bIns="46800" lIns="90000" spcFirstLastPara="1" rIns="90000" wrap="square" tIns="46800">
            <a:noAutofit/>
          </a:bodyPr>
          <a:lstStyle>
            <a:lvl1pPr indent="0" lvl="0"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9" name="Shape 139"/>
        <p:cNvGrpSpPr/>
        <p:nvPr/>
      </p:nvGrpSpPr>
      <p:grpSpPr>
        <a:xfrm>
          <a:off x="0" y="0"/>
          <a:ext cx="0" cy="0"/>
          <a:chOff x="0" y="0"/>
          <a:chExt cx="0" cy="0"/>
        </a:xfrm>
      </p:grpSpPr>
      <p:sp>
        <p:nvSpPr>
          <p:cNvPr id="140" name="Google Shape;140;p64"/>
          <p:cNvSpPr txBox="1"/>
          <p:nvPr>
            <p:ph type="title"/>
          </p:nvPr>
        </p:nvSpPr>
        <p:spPr>
          <a:xfrm>
            <a:off x="1123823" y="254000"/>
            <a:ext cx="10227754" cy="4318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41" name="Google Shape;141;p64"/>
          <p:cNvSpPr txBox="1"/>
          <p:nvPr>
            <p:ph idx="1" type="body"/>
          </p:nvPr>
        </p:nvSpPr>
        <p:spPr>
          <a:xfrm>
            <a:off x="467119" y="1066801"/>
            <a:ext cx="5533113" cy="5108575"/>
          </a:xfrm>
          <a:prstGeom prst="rect">
            <a:avLst/>
          </a:prstGeom>
          <a:noFill/>
          <a:ln>
            <a:noFill/>
          </a:ln>
        </p:spPr>
        <p:txBody>
          <a:bodyPr anchorCtr="0" anchor="t" bIns="46800" lIns="90000" spcFirstLastPara="1" rIns="90000" wrap="square" tIns="46800">
            <a:noAutofit/>
          </a:bodyPr>
          <a:lstStyle>
            <a:lvl1pPr indent="-342900" lvl="0" marL="457200" algn="l">
              <a:lnSpc>
                <a:spcPct val="90000"/>
              </a:lnSpc>
              <a:spcBef>
                <a:spcPts val="813"/>
              </a:spcBef>
              <a:spcAft>
                <a:spcPts val="0"/>
              </a:spcAft>
              <a:buSzPts val="1800"/>
              <a:buChar char="●"/>
              <a:defRPr/>
            </a:lvl1pPr>
            <a:lvl2pPr indent="-342900" lvl="1" marL="914400" algn="l">
              <a:lnSpc>
                <a:spcPct val="90000"/>
              </a:lnSpc>
              <a:spcBef>
                <a:spcPts val="4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64"/>
          <p:cNvSpPr txBox="1"/>
          <p:nvPr>
            <p:ph idx="2" type="body"/>
          </p:nvPr>
        </p:nvSpPr>
        <p:spPr>
          <a:xfrm>
            <a:off x="6187861" y="1066801"/>
            <a:ext cx="5537020" cy="5108575"/>
          </a:xfrm>
          <a:prstGeom prst="rect">
            <a:avLst/>
          </a:prstGeom>
          <a:noFill/>
          <a:ln>
            <a:noFill/>
          </a:ln>
        </p:spPr>
        <p:txBody>
          <a:bodyPr anchorCtr="0" anchor="t" bIns="46800" lIns="90000" spcFirstLastPara="1" rIns="90000" wrap="square" tIns="46800">
            <a:noAutofit/>
          </a:bodyPr>
          <a:lstStyle>
            <a:lvl1pPr indent="-342900" lvl="0" marL="457200" algn="l">
              <a:lnSpc>
                <a:spcPct val="90000"/>
              </a:lnSpc>
              <a:spcBef>
                <a:spcPts val="813"/>
              </a:spcBef>
              <a:spcAft>
                <a:spcPts val="0"/>
              </a:spcAft>
              <a:buSzPts val="1800"/>
              <a:buChar char="●"/>
              <a:defRPr/>
            </a:lvl1pPr>
            <a:lvl2pPr indent="-342900" lvl="1" marL="914400" algn="l">
              <a:lnSpc>
                <a:spcPct val="90000"/>
              </a:lnSpc>
              <a:spcBef>
                <a:spcPts val="4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64"/>
          <p:cNvSpPr txBox="1"/>
          <p:nvPr>
            <p:ph idx="12" type="sldNum"/>
          </p:nvPr>
        </p:nvSpPr>
        <p:spPr>
          <a:xfrm>
            <a:off x="4725915" y="6418264"/>
            <a:ext cx="2740171" cy="363537"/>
          </a:xfrm>
          <a:prstGeom prst="rect">
            <a:avLst/>
          </a:prstGeom>
          <a:noFill/>
          <a:ln>
            <a:noFill/>
          </a:ln>
        </p:spPr>
        <p:txBody>
          <a:bodyPr anchorCtr="0" anchor="ctr" bIns="46800" lIns="90000" spcFirstLastPara="1" rIns="90000" wrap="square" tIns="46800">
            <a:noAutofit/>
          </a:bodyPr>
          <a:lstStyle>
            <a:lvl1pPr indent="0" lvl="0"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44" name="Shape 144"/>
        <p:cNvGrpSpPr/>
        <p:nvPr/>
      </p:nvGrpSpPr>
      <p:grpSpPr>
        <a:xfrm>
          <a:off x="0" y="0"/>
          <a:ext cx="0" cy="0"/>
          <a:chOff x="0" y="0"/>
          <a:chExt cx="0" cy="0"/>
        </a:xfrm>
      </p:grpSpPr>
      <p:sp>
        <p:nvSpPr>
          <p:cNvPr id="145" name="Google Shape;145;p65"/>
          <p:cNvSpPr txBox="1"/>
          <p:nvPr>
            <p:ph idx="1" type="body"/>
          </p:nvPr>
        </p:nvSpPr>
        <p:spPr>
          <a:xfrm>
            <a:off x="467120" y="1066800"/>
            <a:ext cx="5531157" cy="762001"/>
          </a:xfrm>
          <a:prstGeom prst="rect">
            <a:avLst/>
          </a:prstGeom>
          <a:noFill/>
          <a:ln>
            <a:noFill/>
          </a:ln>
        </p:spPr>
        <p:txBody>
          <a:bodyPr anchorCtr="0" anchor="b" bIns="46800" lIns="90000" spcFirstLastPara="1" rIns="90000" wrap="square" tIns="46800">
            <a:noAutofit/>
          </a:bodyPr>
          <a:lstStyle>
            <a:lvl1pPr indent="-228600" lvl="0" marL="457200" algn="l">
              <a:lnSpc>
                <a:spcPct val="90000"/>
              </a:lnSpc>
              <a:spcBef>
                <a:spcPts val="813"/>
              </a:spcBef>
              <a:spcAft>
                <a:spcPts val="0"/>
              </a:spcAft>
              <a:buSzPts val="1800"/>
              <a:buNone/>
              <a:defRPr b="1" sz="1800"/>
            </a:lvl1pPr>
            <a:lvl2pPr indent="-228600" lvl="1" marL="914400" algn="l">
              <a:lnSpc>
                <a:spcPct val="90000"/>
              </a:lnSpc>
              <a:spcBef>
                <a:spcPts val="4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6" name="Google Shape;146;p65"/>
          <p:cNvSpPr txBox="1"/>
          <p:nvPr>
            <p:ph idx="2" type="body"/>
          </p:nvPr>
        </p:nvSpPr>
        <p:spPr>
          <a:xfrm>
            <a:off x="467119" y="1828802"/>
            <a:ext cx="5531159" cy="4360862"/>
          </a:xfrm>
          <a:prstGeom prst="rect">
            <a:avLst/>
          </a:prstGeom>
          <a:noFill/>
          <a:ln>
            <a:noFill/>
          </a:ln>
        </p:spPr>
        <p:txBody>
          <a:bodyPr anchorCtr="0" anchor="t" bIns="46800" lIns="90000" spcFirstLastPara="1" rIns="90000" wrap="square" tIns="46800">
            <a:noAutofit/>
          </a:bodyPr>
          <a:lstStyle>
            <a:lvl1pPr indent="-342900" lvl="0" marL="457200" algn="l">
              <a:lnSpc>
                <a:spcPct val="90000"/>
              </a:lnSpc>
              <a:spcBef>
                <a:spcPts val="813"/>
              </a:spcBef>
              <a:spcAft>
                <a:spcPts val="0"/>
              </a:spcAft>
              <a:buSzPts val="1800"/>
              <a:buChar char="●"/>
              <a:defRPr/>
            </a:lvl1pPr>
            <a:lvl2pPr indent="-342900" lvl="1" marL="914400" algn="l">
              <a:lnSpc>
                <a:spcPct val="90000"/>
              </a:lnSpc>
              <a:spcBef>
                <a:spcPts val="4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7" name="Google Shape;147;p65"/>
          <p:cNvSpPr txBox="1"/>
          <p:nvPr>
            <p:ph idx="3" type="body"/>
          </p:nvPr>
        </p:nvSpPr>
        <p:spPr>
          <a:xfrm>
            <a:off x="6172224" y="1066799"/>
            <a:ext cx="5552655" cy="762002"/>
          </a:xfrm>
          <a:prstGeom prst="rect">
            <a:avLst/>
          </a:prstGeom>
          <a:noFill/>
          <a:ln>
            <a:noFill/>
          </a:ln>
        </p:spPr>
        <p:txBody>
          <a:bodyPr anchorCtr="0" anchor="b" bIns="46800" lIns="90000" spcFirstLastPara="1" rIns="90000" wrap="square" tIns="46800">
            <a:noAutofit/>
          </a:bodyPr>
          <a:lstStyle>
            <a:lvl1pPr indent="-228600" lvl="0" marL="457200" algn="l">
              <a:lnSpc>
                <a:spcPct val="90000"/>
              </a:lnSpc>
              <a:spcBef>
                <a:spcPts val="813"/>
              </a:spcBef>
              <a:spcAft>
                <a:spcPts val="0"/>
              </a:spcAft>
              <a:buSzPts val="1800"/>
              <a:buNone/>
              <a:defRPr b="1" sz="1800"/>
            </a:lvl1pPr>
            <a:lvl2pPr indent="-228600" lvl="1" marL="914400" algn="l">
              <a:lnSpc>
                <a:spcPct val="90000"/>
              </a:lnSpc>
              <a:spcBef>
                <a:spcPts val="4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48" name="Google Shape;148;p65"/>
          <p:cNvSpPr txBox="1"/>
          <p:nvPr>
            <p:ph idx="4" type="body"/>
          </p:nvPr>
        </p:nvSpPr>
        <p:spPr>
          <a:xfrm>
            <a:off x="6172224" y="1828801"/>
            <a:ext cx="5552656" cy="4360862"/>
          </a:xfrm>
          <a:prstGeom prst="rect">
            <a:avLst/>
          </a:prstGeom>
          <a:noFill/>
          <a:ln>
            <a:noFill/>
          </a:ln>
        </p:spPr>
        <p:txBody>
          <a:bodyPr anchorCtr="0" anchor="t" bIns="46800" lIns="90000" spcFirstLastPara="1" rIns="90000" wrap="square" tIns="46800">
            <a:noAutofit/>
          </a:bodyPr>
          <a:lstStyle>
            <a:lvl1pPr indent="-342900" lvl="0" marL="457200" algn="l">
              <a:lnSpc>
                <a:spcPct val="90000"/>
              </a:lnSpc>
              <a:spcBef>
                <a:spcPts val="813"/>
              </a:spcBef>
              <a:spcAft>
                <a:spcPts val="0"/>
              </a:spcAft>
              <a:buSzPts val="1800"/>
              <a:buChar char="●"/>
              <a:defRPr/>
            </a:lvl1pPr>
            <a:lvl2pPr indent="-342900" lvl="1" marL="914400" algn="l">
              <a:lnSpc>
                <a:spcPct val="90000"/>
              </a:lnSpc>
              <a:spcBef>
                <a:spcPts val="4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65"/>
          <p:cNvSpPr txBox="1"/>
          <p:nvPr>
            <p:ph type="title"/>
          </p:nvPr>
        </p:nvSpPr>
        <p:spPr>
          <a:xfrm>
            <a:off x="1123823" y="254000"/>
            <a:ext cx="10227754" cy="4318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0" name="Google Shape;150;p65"/>
          <p:cNvSpPr txBox="1"/>
          <p:nvPr>
            <p:ph idx="12" type="sldNum"/>
          </p:nvPr>
        </p:nvSpPr>
        <p:spPr>
          <a:xfrm>
            <a:off x="4725915" y="6418264"/>
            <a:ext cx="2740171" cy="363537"/>
          </a:xfrm>
          <a:prstGeom prst="rect">
            <a:avLst/>
          </a:prstGeom>
          <a:noFill/>
          <a:ln>
            <a:noFill/>
          </a:ln>
        </p:spPr>
        <p:txBody>
          <a:bodyPr anchorCtr="0" anchor="ctr" bIns="46800" lIns="90000" spcFirstLastPara="1" rIns="90000" wrap="square" tIns="46800">
            <a:noAutofit/>
          </a:bodyPr>
          <a:lstStyle>
            <a:lvl1pPr indent="0" lvl="0"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1" name="Shape 151"/>
        <p:cNvGrpSpPr/>
        <p:nvPr/>
      </p:nvGrpSpPr>
      <p:grpSpPr>
        <a:xfrm>
          <a:off x="0" y="0"/>
          <a:ext cx="0" cy="0"/>
          <a:chOff x="0" y="0"/>
          <a:chExt cx="0" cy="0"/>
        </a:xfrm>
      </p:grpSpPr>
      <p:sp>
        <p:nvSpPr>
          <p:cNvPr id="152" name="Google Shape;152;p66"/>
          <p:cNvSpPr txBox="1"/>
          <p:nvPr>
            <p:ph type="title"/>
          </p:nvPr>
        </p:nvSpPr>
        <p:spPr>
          <a:xfrm>
            <a:off x="1123823" y="254000"/>
            <a:ext cx="10227754" cy="4318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0"/>
              </a:spcBef>
              <a:spcAft>
                <a:spcPts val="0"/>
              </a:spcAft>
              <a:buSzPts val="1400"/>
              <a:buNone/>
              <a:defRPr>
                <a:solidFill>
                  <a:srgbClr val="0070C0"/>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3" name="Google Shape;153;p66"/>
          <p:cNvSpPr txBox="1"/>
          <p:nvPr>
            <p:ph idx="12" type="sldNum"/>
          </p:nvPr>
        </p:nvSpPr>
        <p:spPr>
          <a:xfrm>
            <a:off x="4725915" y="6418264"/>
            <a:ext cx="2740171" cy="363537"/>
          </a:xfrm>
          <a:prstGeom prst="rect">
            <a:avLst/>
          </a:prstGeom>
          <a:noFill/>
          <a:ln>
            <a:noFill/>
          </a:ln>
        </p:spPr>
        <p:txBody>
          <a:bodyPr anchorCtr="0" anchor="ctr" bIns="46800" lIns="90000" spcFirstLastPara="1" rIns="90000" wrap="square" tIns="46800">
            <a:noAutofit/>
          </a:bodyPr>
          <a:lstStyle>
            <a:lvl1pPr indent="0" lvl="0"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4" name="Shape 154"/>
        <p:cNvGrpSpPr/>
        <p:nvPr/>
      </p:nvGrpSpPr>
      <p:grpSpPr>
        <a:xfrm>
          <a:off x="0" y="0"/>
          <a:ext cx="0" cy="0"/>
          <a:chOff x="0" y="0"/>
          <a:chExt cx="0" cy="0"/>
        </a:xfrm>
      </p:grpSpPr>
      <p:sp>
        <p:nvSpPr>
          <p:cNvPr id="155" name="Google Shape;155;p67"/>
          <p:cNvSpPr txBox="1"/>
          <p:nvPr>
            <p:ph idx="12" type="sldNum"/>
          </p:nvPr>
        </p:nvSpPr>
        <p:spPr>
          <a:xfrm>
            <a:off x="4725915" y="6418264"/>
            <a:ext cx="2740171" cy="363537"/>
          </a:xfrm>
          <a:prstGeom prst="rect">
            <a:avLst/>
          </a:prstGeom>
          <a:noFill/>
          <a:ln>
            <a:noFill/>
          </a:ln>
        </p:spPr>
        <p:txBody>
          <a:bodyPr anchorCtr="0" anchor="ctr" bIns="46800" lIns="90000" spcFirstLastPara="1" rIns="90000" wrap="square" tIns="46800">
            <a:noAutofit/>
          </a:bodyPr>
          <a:lstStyle>
            <a:lvl1pPr indent="0" lvl="0"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 name="Shape 17"/>
        <p:cNvGrpSpPr/>
        <p:nvPr/>
      </p:nvGrpSpPr>
      <p:grpSpPr>
        <a:xfrm>
          <a:off x="0" y="0"/>
          <a:ext cx="0" cy="0"/>
          <a:chOff x="0" y="0"/>
          <a:chExt cx="0" cy="0"/>
        </a:xfrm>
      </p:grpSpPr>
      <p:pic>
        <p:nvPicPr>
          <p:cNvPr id="18" name="Google Shape;18;p51"/>
          <p:cNvPicPr preferRelativeResize="0"/>
          <p:nvPr/>
        </p:nvPicPr>
        <p:blipFill rotWithShape="1">
          <a:blip r:embed="rId2">
            <a:alphaModFix/>
          </a:blip>
          <a:srcRect b="0" l="0" r="0" t="0"/>
          <a:stretch/>
        </p:blipFill>
        <p:spPr>
          <a:xfrm>
            <a:off x="0" y="0"/>
            <a:ext cx="9416384" cy="6858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6" name="Shape 156"/>
        <p:cNvGrpSpPr/>
        <p:nvPr/>
      </p:nvGrpSpPr>
      <p:grpSpPr>
        <a:xfrm>
          <a:off x="0" y="0"/>
          <a:ext cx="0" cy="0"/>
          <a:chOff x="0" y="0"/>
          <a:chExt cx="0" cy="0"/>
        </a:xfrm>
      </p:grpSpPr>
      <p:sp>
        <p:nvSpPr>
          <p:cNvPr id="157" name="Google Shape;157;p68"/>
          <p:cNvSpPr txBox="1"/>
          <p:nvPr>
            <p:ph type="title"/>
          </p:nvPr>
        </p:nvSpPr>
        <p:spPr>
          <a:xfrm>
            <a:off x="467119" y="1066801"/>
            <a:ext cx="4305704" cy="990599"/>
          </a:xfrm>
          <a:prstGeom prst="rect">
            <a:avLst/>
          </a:prstGeom>
          <a:noFill/>
          <a:ln>
            <a:noFill/>
          </a:ln>
        </p:spPr>
        <p:txBody>
          <a:bodyPr anchorCtr="0" anchor="b" bIns="46800" lIns="90000" spcFirstLastPara="1" rIns="90000" wrap="square" tIns="468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58" name="Google Shape;158;p68"/>
          <p:cNvSpPr txBox="1"/>
          <p:nvPr>
            <p:ph idx="1" type="body"/>
          </p:nvPr>
        </p:nvSpPr>
        <p:spPr>
          <a:xfrm>
            <a:off x="5183261" y="1066800"/>
            <a:ext cx="6541619" cy="5105400"/>
          </a:xfrm>
          <a:prstGeom prst="rect">
            <a:avLst/>
          </a:prstGeom>
          <a:noFill/>
          <a:ln>
            <a:noFill/>
          </a:ln>
        </p:spPr>
        <p:txBody>
          <a:bodyPr anchorCtr="0" anchor="t" bIns="46800" lIns="90000" spcFirstLastPara="1" rIns="90000" wrap="square" tIns="46800">
            <a:noAutofit/>
          </a:bodyPr>
          <a:lstStyle>
            <a:lvl1pPr indent="-355600" lvl="0" marL="457200" algn="l">
              <a:lnSpc>
                <a:spcPct val="90000"/>
              </a:lnSpc>
              <a:spcBef>
                <a:spcPts val="813"/>
              </a:spcBef>
              <a:spcAft>
                <a:spcPts val="0"/>
              </a:spcAft>
              <a:buSzPts val="2000"/>
              <a:buChar char="●"/>
              <a:defRPr sz="2000"/>
            </a:lvl1pPr>
            <a:lvl2pPr indent="-342900" lvl="1" marL="914400" algn="l">
              <a:lnSpc>
                <a:spcPct val="90000"/>
              </a:lnSpc>
              <a:spcBef>
                <a:spcPts val="400"/>
              </a:spcBef>
              <a:spcAft>
                <a:spcPts val="0"/>
              </a:spcAft>
              <a:buSzPts val="1800"/>
              <a:buChar char="─"/>
              <a:defRPr sz="1800"/>
            </a:lvl2pPr>
            <a:lvl3pPr indent="-330200" lvl="2" marL="1371600" algn="l">
              <a:lnSpc>
                <a:spcPct val="90000"/>
              </a:lnSpc>
              <a:spcBef>
                <a:spcPts val="400"/>
              </a:spcBef>
              <a:spcAft>
                <a:spcPts val="0"/>
              </a:spcAft>
              <a:buSzPts val="1600"/>
              <a:buChar char="▪"/>
              <a:defRPr sz="1600"/>
            </a:lvl3pPr>
            <a:lvl4pPr indent="-228600" lvl="3" marL="1828800" algn="l">
              <a:lnSpc>
                <a:spcPct val="90000"/>
              </a:lnSpc>
              <a:spcBef>
                <a:spcPts val="400"/>
              </a:spcBef>
              <a:spcAft>
                <a:spcPts val="0"/>
              </a:spcAft>
              <a:buSzPts val="1400"/>
              <a:buNone/>
              <a:defRPr sz="1400"/>
            </a:lvl4pPr>
            <a:lvl5pPr indent="-228600" lvl="4" marL="2286000" algn="l">
              <a:lnSpc>
                <a:spcPct val="90000"/>
              </a:lnSpc>
              <a:spcBef>
                <a:spcPts val="400"/>
              </a:spcBef>
              <a:spcAft>
                <a:spcPts val="0"/>
              </a:spcAft>
              <a:buSzPts val="1400"/>
              <a:buNone/>
              <a:defRPr sz="14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59" name="Google Shape;159;p68"/>
          <p:cNvSpPr txBox="1"/>
          <p:nvPr>
            <p:ph idx="2" type="body"/>
          </p:nvPr>
        </p:nvSpPr>
        <p:spPr>
          <a:xfrm>
            <a:off x="467119" y="2057400"/>
            <a:ext cx="4305704" cy="4114800"/>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813"/>
              </a:spcBef>
              <a:spcAft>
                <a:spcPts val="0"/>
              </a:spcAft>
              <a:buSzPts val="1600"/>
              <a:buNone/>
              <a:defRPr sz="1600"/>
            </a:lvl1pPr>
            <a:lvl2pPr indent="-228600" lvl="1" marL="914400" algn="l">
              <a:lnSpc>
                <a:spcPct val="90000"/>
              </a:lnSpc>
              <a:spcBef>
                <a:spcPts val="4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0" name="Google Shape;160;p68"/>
          <p:cNvSpPr txBox="1"/>
          <p:nvPr>
            <p:ph idx="12" type="sldNum"/>
          </p:nvPr>
        </p:nvSpPr>
        <p:spPr>
          <a:xfrm>
            <a:off x="4725915" y="6418264"/>
            <a:ext cx="2740171" cy="363537"/>
          </a:xfrm>
          <a:prstGeom prst="rect">
            <a:avLst/>
          </a:prstGeom>
          <a:noFill/>
          <a:ln>
            <a:noFill/>
          </a:ln>
        </p:spPr>
        <p:txBody>
          <a:bodyPr anchorCtr="0" anchor="ctr" bIns="46800" lIns="90000" spcFirstLastPara="1" rIns="90000" wrap="square" tIns="46800">
            <a:noAutofit/>
          </a:bodyPr>
          <a:lstStyle>
            <a:lvl1pPr indent="0" lvl="0"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1" name="Shape 161"/>
        <p:cNvGrpSpPr/>
        <p:nvPr/>
      </p:nvGrpSpPr>
      <p:grpSpPr>
        <a:xfrm>
          <a:off x="0" y="0"/>
          <a:ext cx="0" cy="0"/>
          <a:chOff x="0" y="0"/>
          <a:chExt cx="0" cy="0"/>
        </a:xfrm>
      </p:grpSpPr>
      <p:sp>
        <p:nvSpPr>
          <p:cNvPr id="162" name="Google Shape;162;p69"/>
          <p:cNvSpPr txBox="1"/>
          <p:nvPr>
            <p:ph type="title"/>
          </p:nvPr>
        </p:nvSpPr>
        <p:spPr>
          <a:xfrm>
            <a:off x="467119" y="987425"/>
            <a:ext cx="4305704" cy="1069975"/>
          </a:xfrm>
          <a:prstGeom prst="rect">
            <a:avLst/>
          </a:prstGeom>
          <a:noFill/>
          <a:ln>
            <a:noFill/>
          </a:ln>
        </p:spPr>
        <p:txBody>
          <a:bodyPr anchorCtr="0" anchor="b" bIns="46800" lIns="90000" spcFirstLastPara="1" rIns="90000" wrap="square" tIns="46800">
            <a:noAutofit/>
          </a:bodyPr>
          <a:lstStyle>
            <a:lvl1pPr lvl="0" algn="l">
              <a:lnSpc>
                <a:spcPct val="90000"/>
              </a:lnSpc>
              <a:spcBef>
                <a:spcPts val="0"/>
              </a:spcBef>
              <a:spcAft>
                <a:spcPts val="0"/>
              </a:spcAft>
              <a:buSzPts val="1400"/>
              <a:buNone/>
              <a:defRPr sz="24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3" name="Google Shape;163;p69"/>
          <p:cNvSpPr/>
          <p:nvPr>
            <p:ph idx="2" type="pic"/>
          </p:nvPr>
        </p:nvSpPr>
        <p:spPr>
          <a:xfrm>
            <a:off x="5183261" y="987425"/>
            <a:ext cx="6541619" cy="5184775"/>
          </a:xfrm>
          <a:prstGeom prst="rect">
            <a:avLst/>
          </a:prstGeom>
          <a:noFill/>
          <a:ln>
            <a:noFill/>
          </a:ln>
        </p:spPr>
      </p:sp>
      <p:sp>
        <p:nvSpPr>
          <p:cNvPr id="164" name="Google Shape;164;p69"/>
          <p:cNvSpPr txBox="1"/>
          <p:nvPr>
            <p:ph idx="1" type="body"/>
          </p:nvPr>
        </p:nvSpPr>
        <p:spPr>
          <a:xfrm>
            <a:off x="467119" y="2057400"/>
            <a:ext cx="4305704" cy="4114800"/>
          </a:xfrm>
          <a:prstGeom prst="rect">
            <a:avLst/>
          </a:prstGeom>
          <a:noFill/>
          <a:ln>
            <a:noFill/>
          </a:ln>
        </p:spPr>
        <p:txBody>
          <a:bodyPr anchorCtr="0" anchor="t" bIns="46800" lIns="90000" spcFirstLastPara="1" rIns="90000" wrap="square" tIns="46800">
            <a:noAutofit/>
          </a:bodyPr>
          <a:lstStyle>
            <a:lvl1pPr indent="-228600" lvl="0" marL="457200" algn="l">
              <a:lnSpc>
                <a:spcPct val="90000"/>
              </a:lnSpc>
              <a:spcBef>
                <a:spcPts val="813"/>
              </a:spcBef>
              <a:spcAft>
                <a:spcPts val="0"/>
              </a:spcAft>
              <a:buSzPts val="1600"/>
              <a:buNone/>
              <a:defRPr sz="1600"/>
            </a:lvl1pPr>
            <a:lvl2pPr indent="-228600" lvl="1" marL="914400" algn="l">
              <a:lnSpc>
                <a:spcPct val="90000"/>
              </a:lnSpc>
              <a:spcBef>
                <a:spcPts val="4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65" name="Google Shape;165;p69"/>
          <p:cNvSpPr txBox="1"/>
          <p:nvPr>
            <p:ph idx="12" type="sldNum"/>
          </p:nvPr>
        </p:nvSpPr>
        <p:spPr>
          <a:xfrm>
            <a:off x="4725915" y="6418264"/>
            <a:ext cx="2740171" cy="363537"/>
          </a:xfrm>
          <a:prstGeom prst="rect">
            <a:avLst/>
          </a:prstGeom>
          <a:noFill/>
          <a:ln>
            <a:noFill/>
          </a:ln>
        </p:spPr>
        <p:txBody>
          <a:bodyPr anchorCtr="0" anchor="ctr" bIns="46800" lIns="90000" spcFirstLastPara="1" rIns="90000" wrap="square" tIns="46800">
            <a:noAutofit/>
          </a:bodyPr>
          <a:lstStyle>
            <a:lvl1pPr indent="0" lvl="0"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66" name="Shape 166"/>
        <p:cNvGrpSpPr/>
        <p:nvPr/>
      </p:nvGrpSpPr>
      <p:grpSpPr>
        <a:xfrm>
          <a:off x="0" y="0"/>
          <a:ext cx="0" cy="0"/>
          <a:chOff x="0" y="0"/>
          <a:chExt cx="0" cy="0"/>
        </a:xfrm>
      </p:grpSpPr>
      <p:sp>
        <p:nvSpPr>
          <p:cNvPr id="167" name="Google Shape;167;p70"/>
          <p:cNvSpPr txBox="1"/>
          <p:nvPr>
            <p:ph type="title"/>
          </p:nvPr>
        </p:nvSpPr>
        <p:spPr>
          <a:xfrm>
            <a:off x="1123823" y="254000"/>
            <a:ext cx="10227754" cy="431800"/>
          </a:xfrm>
          <a:prstGeom prst="rect">
            <a:avLst/>
          </a:prstGeom>
          <a:noFill/>
          <a:ln>
            <a:noFill/>
          </a:ln>
        </p:spPr>
        <p:txBody>
          <a:bodyPr anchorCtr="0" anchor="ctr" bIns="46800" lIns="90000" spcFirstLastPara="1" rIns="90000" wrap="square" tIns="468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68" name="Google Shape;168;p70"/>
          <p:cNvSpPr txBox="1"/>
          <p:nvPr>
            <p:ph idx="1" type="body"/>
          </p:nvPr>
        </p:nvSpPr>
        <p:spPr>
          <a:xfrm rot="5400000">
            <a:off x="3503611" y="-2045892"/>
            <a:ext cx="5184775" cy="11257762"/>
          </a:xfrm>
          <a:prstGeom prst="rect">
            <a:avLst/>
          </a:prstGeom>
          <a:noFill/>
          <a:ln>
            <a:noFill/>
          </a:ln>
        </p:spPr>
        <p:txBody>
          <a:bodyPr anchorCtr="0" anchor="t" bIns="46800" lIns="90000" spcFirstLastPara="1" rIns="90000" wrap="square" tIns="46800">
            <a:noAutofit/>
          </a:bodyPr>
          <a:lstStyle>
            <a:lvl1pPr indent="-342900" lvl="0" marL="457200" algn="l">
              <a:lnSpc>
                <a:spcPct val="90000"/>
              </a:lnSpc>
              <a:spcBef>
                <a:spcPts val="813"/>
              </a:spcBef>
              <a:spcAft>
                <a:spcPts val="0"/>
              </a:spcAft>
              <a:buSzPts val="1800"/>
              <a:buChar char="●"/>
              <a:defRPr/>
            </a:lvl1pPr>
            <a:lvl2pPr indent="-342900" lvl="1" marL="914400" algn="l">
              <a:lnSpc>
                <a:spcPct val="90000"/>
              </a:lnSpc>
              <a:spcBef>
                <a:spcPts val="4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70"/>
          <p:cNvSpPr txBox="1"/>
          <p:nvPr>
            <p:ph idx="12" type="sldNum"/>
          </p:nvPr>
        </p:nvSpPr>
        <p:spPr>
          <a:xfrm>
            <a:off x="4725915" y="6418264"/>
            <a:ext cx="2740171" cy="363537"/>
          </a:xfrm>
          <a:prstGeom prst="rect">
            <a:avLst/>
          </a:prstGeom>
          <a:noFill/>
          <a:ln>
            <a:noFill/>
          </a:ln>
        </p:spPr>
        <p:txBody>
          <a:bodyPr anchorCtr="0" anchor="ctr" bIns="46800" lIns="90000" spcFirstLastPara="1" rIns="90000" wrap="square" tIns="46800">
            <a:noAutofit/>
          </a:bodyPr>
          <a:lstStyle>
            <a:lvl1pPr indent="0" lvl="0"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0" name="Shape 170"/>
        <p:cNvGrpSpPr/>
        <p:nvPr/>
      </p:nvGrpSpPr>
      <p:grpSpPr>
        <a:xfrm>
          <a:off x="0" y="0"/>
          <a:ext cx="0" cy="0"/>
          <a:chOff x="0" y="0"/>
          <a:chExt cx="0" cy="0"/>
        </a:xfrm>
      </p:grpSpPr>
      <p:sp>
        <p:nvSpPr>
          <p:cNvPr id="171" name="Google Shape;171;p71"/>
          <p:cNvSpPr txBox="1"/>
          <p:nvPr>
            <p:ph type="title"/>
          </p:nvPr>
        </p:nvSpPr>
        <p:spPr>
          <a:xfrm rot="5400000">
            <a:off x="7668275" y="2267993"/>
            <a:ext cx="5486400" cy="2626811"/>
          </a:xfrm>
          <a:prstGeom prst="rect">
            <a:avLst/>
          </a:prstGeom>
          <a:noFill/>
          <a:ln>
            <a:noFill/>
          </a:ln>
        </p:spPr>
        <p:txBody>
          <a:bodyPr anchorCtr="0" anchor="ctr" bIns="46800" lIns="90000" spcFirstLastPara="1" rIns="90000" wrap="square" tIns="468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72" name="Google Shape;172;p71"/>
          <p:cNvSpPr txBox="1"/>
          <p:nvPr>
            <p:ph idx="1" type="body"/>
          </p:nvPr>
        </p:nvSpPr>
        <p:spPr>
          <a:xfrm rot="5400000">
            <a:off x="1945579" y="-640262"/>
            <a:ext cx="5486400" cy="8443322"/>
          </a:xfrm>
          <a:prstGeom prst="rect">
            <a:avLst/>
          </a:prstGeom>
          <a:noFill/>
          <a:ln>
            <a:noFill/>
          </a:ln>
        </p:spPr>
        <p:txBody>
          <a:bodyPr anchorCtr="0" anchor="t" bIns="46800" lIns="90000" spcFirstLastPara="1" rIns="90000" wrap="square" tIns="46800">
            <a:noAutofit/>
          </a:bodyPr>
          <a:lstStyle>
            <a:lvl1pPr indent="-342900" lvl="0" marL="457200" algn="l">
              <a:lnSpc>
                <a:spcPct val="90000"/>
              </a:lnSpc>
              <a:spcBef>
                <a:spcPts val="813"/>
              </a:spcBef>
              <a:spcAft>
                <a:spcPts val="0"/>
              </a:spcAft>
              <a:buSzPts val="1800"/>
              <a:buChar char="●"/>
              <a:defRPr/>
            </a:lvl1pPr>
            <a:lvl2pPr indent="-342900" lvl="1" marL="914400" algn="l">
              <a:lnSpc>
                <a:spcPct val="90000"/>
              </a:lnSpc>
              <a:spcBef>
                <a:spcPts val="4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228600" lvl="3" marL="1828800" algn="l">
              <a:lnSpc>
                <a:spcPct val="90000"/>
              </a:lnSpc>
              <a:spcBef>
                <a:spcPts val="400"/>
              </a:spcBef>
              <a:spcAft>
                <a:spcPts val="0"/>
              </a:spcAft>
              <a:buSzPts val="1400"/>
              <a:buNone/>
              <a:defRPr/>
            </a:lvl4pPr>
            <a:lvl5pPr indent="-228600" lvl="4" marL="2286000" algn="l">
              <a:lnSpc>
                <a:spcPct val="90000"/>
              </a:lnSpc>
              <a:spcBef>
                <a:spcPts val="400"/>
              </a:spcBef>
              <a:spcAft>
                <a:spcPts val="0"/>
              </a:spcAft>
              <a:buSzPts val="14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71"/>
          <p:cNvSpPr txBox="1"/>
          <p:nvPr>
            <p:ph idx="12" type="sldNum"/>
          </p:nvPr>
        </p:nvSpPr>
        <p:spPr>
          <a:xfrm>
            <a:off x="4725915" y="6418264"/>
            <a:ext cx="2740171" cy="363537"/>
          </a:xfrm>
          <a:prstGeom prst="rect">
            <a:avLst/>
          </a:prstGeom>
          <a:noFill/>
          <a:ln>
            <a:noFill/>
          </a:ln>
        </p:spPr>
        <p:txBody>
          <a:bodyPr anchorCtr="0" anchor="ctr" bIns="46800" lIns="90000" spcFirstLastPara="1" rIns="90000" wrap="square" tIns="46800">
            <a:noAutofit/>
          </a:bodyPr>
          <a:lstStyle>
            <a:lvl1pPr indent="0" lvl="0"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74" name="Shape 174"/>
        <p:cNvGrpSpPr/>
        <p:nvPr/>
      </p:nvGrpSpPr>
      <p:grpSpPr>
        <a:xfrm>
          <a:off x="0" y="0"/>
          <a:ext cx="0" cy="0"/>
          <a:chOff x="0" y="0"/>
          <a:chExt cx="0" cy="0"/>
        </a:xfrm>
      </p:grpSpPr>
      <p:sp>
        <p:nvSpPr>
          <p:cNvPr id="175" name="Google Shape;175;p72"/>
          <p:cNvSpPr txBox="1"/>
          <p:nvPr/>
        </p:nvSpPr>
        <p:spPr>
          <a:xfrm>
            <a:off x="1123822" y="228600"/>
            <a:ext cx="10225801" cy="431800"/>
          </a:xfrm>
          <a:prstGeom prst="rect">
            <a:avLst/>
          </a:prstGeom>
          <a:noFill/>
          <a:ln>
            <a:noFill/>
          </a:ln>
        </p:spPr>
        <p:txBody>
          <a:bodyPr anchorCtr="0" anchor="ctr" bIns="46800" lIns="90000" spcFirstLastPara="1" rIns="90000" wrap="square" tIns="46800">
            <a:noAutofit/>
          </a:bodyPr>
          <a:lstStyle/>
          <a:p>
            <a:pPr indent="0" lvl="0" marL="0" marR="0" rtl="0" algn="l">
              <a:lnSpc>
                <a:spcPct val="90000"/>
              </a:lnSpc>
              <a:spcBef>
                <a:spcPts val="0"/>
              </a:spcBef>
              <a:spcAft>
                <a:spcPts val="0"/>
              </a:spcAft>
              <a:buClr>
                <a:srgbClr val="000000"/>
              </a:buClr>
              <a:buSzPts val="2400"/>
              <a:buFont typeface="Times New Roman"/>
              <a:buNone/>
            </a:pPr>
            <a:r>
              <a:rPr b="1" i="0" lang="en-US" sz="2400" u="none" cap="none" strike="noStrike">
                <a:solidFill>
                  <a:srgbClr val="0070C0"/>
                </a:solidFill>
                <a:latin typeface="Tahoma"/>
                <a:ea typeface="Tahoma"/>
                <a:cs typeface="Tahoma"/>
                <a:sym typeface="Tahoma"/>
              </a:rPr>
              <a:t>Click to edit Master title style</a:t>
            </a:r>
            <a:endParaRPr/>
          </a:p>
        </p:txBody>
      </p:sp>
      <p:sp>
        <p:nvSpPr>
          <p:cNvPr id="176" name="Google Shape;176;p72"/>
          <p:cNvSpPr txBox="1"/>
          <p:nvPr>
            <p:ph idx="12" type="sldNum"/>
          </p:nvPr>
        </p:nvSpPr>
        <p:spPr>
          <a:xfrm>
            <a:off x="4725915" y="6418264"/>
            <a:ext cx="2740171" cy="363537"/>
          </a:xfrm>
          <a:prstGeom prst="rect">
            <a:avLst/>
          </a:prstGeom>
          <a:noFill/>
          <a:ln>
            <a:noFill/>
          </a:ln>
        </p:spPr>
        <p:txBody>
          <a:bodyPr anchorCtr="0" anchor="ctr" bIns="46800" lIns="90000" spcFirstLastPara="1" rIns="90000" wrap="square" tIns="46800">
            <a:noAutofit/>
          </a:bodyPr>
          <a:lstStyle>
            <a:lvl1pPr indent="0" lvl="0"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1pPr>
            <a:lvl2pPr indent="0" lvl="1"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2pPr>
            <a:lvl3pPr indent="0" lvl="2"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3pPr>
            <a:lvl4pPr indent="0" lvl="3"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4pPr>
            <a:lvl5pPr indent="0" lvl="4"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5pPr>
            <a:lvl6pPr indent="0" lvl="5"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6pPr>
            <a:lvl7pPr indent="0" lvl="6"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7pPr>
            <a:lvl8pPr indent="0" lvl="7"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8pPr>
            <a:lvl9pPr indent="0" lvl="8" marL="0" marR="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9" name="Shape 19"/>
        <p:cNvGrpSpPr/>
        <p:nvPr/>
      </p:nvGrpSpPr>
      <p:grpSpPr>
        <a:xfrm>
          <a:off x="0" y="0"/>
          <a:ext cx="0" cy="0"/>
          <a:chOff x="0" y="0"/>
          <a:chExt cx="0" cy="0"/>
        </a:xfrm>
      </p:grpSpPr>
      <p:pic>
        <p:nvPicPr>
          <p:cNvPr id="20" name="Google Shape;20;p52"/>
          <p:cNvPicPr preferRelativeResize="0"/>
          <p:nvPr/>
        </p:nvPicPr>
        <p:blipFill rotWithShape="1">
          <a:blip r:embed="rId2">
            <a:alphaModFix/>
          </a:blip>
          <a:srcRect b="0" l="0" r="0" t="0"/>
          <a:stretch/>
        </p:blipFill>
        <p:spPr>
          <a:xfrm>
            <a:off x="0" y="6318508"/>
            <a:ext cx="12192000" cy="53949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bg>
      <p:bgPr>
        <a:solidFill>
          <a:srgbClr val="D5DBE5">
            <a:alpha val="9803"/>
          </a:srgbClr>
        </a:solidFill>
      </p:bgPr>
    </p:bg>
    <p:spTree>
      <p:nvGrpSpPr>
        <p:cNvPr id="21" name="Shape 21"/>
        <p:cNvGrpSpPr/>
        <p:nvPr/>
      </p:nvGrpSpPr>
      <p:grpSpPr>
        <a:xfrm>
          <a:off x="0" y="0"/>
          <a:ext cx="0" cy="0"/>
          <a:chOff x="0" y="0"/>
          <a:chExt cx="0" cy="0"/>
        </a:xfrm>
      </p:grpSpPr>
      <p:pic>
        <p:nvPicPr>
          <p:cNvPr id="22" name="Google Shape;22;p53"/>
          <p:cNvPicPr preferRelativeResize="0"/>
          <p:nvPr/>
        </p:nvPicPr>
        <p:blipFill rotWithShape="1">
          <a:blip r:embed="rId2">
            <a:alphaModFix/>
          </a:blip>
          <a:srcRect b="0" l="0" r="0" t="0"/>
          <a:stretch/>
        </p:blipFill>
        <p:spPr>
          <a:xfrm>
            <a:off x="0" y="6318508"/>
            <a:ext cx="12192000" cy="539497"/>
          </a:xfrm>
          <a:prstGeom prst="rect">
            <a:avLst/>
          </a:prstGeom>
          <a:noFill/>
          <a:ln>
            <a:noFill/>
          </a:ln>
        </p:spPr>
      </p:pic>
      <p:pic>
        <p:nvPicPr>
          <p:cNvPr id="23" name="Google Shape;23;p53"/>
          <p:cNvPicPr preferRelativeResize="0"/>
          <p:nvPr/>
        </p:nvPicPr>
        <p:blipFill rotWithShape="1">
          <a:blip r:embed="rId3">
            <a:alphaModFix/>
          </a:blip>
          <a:srcRect b="0" l="0" r="0" t="0"/>
          <a:stretch/>
        </p:blipFill>
        <p:spPr>
          <a:xfrm>
            <a:off x="0" y="0"/>
            <a:ext cx="9416384" cy="6858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bg>
      <p:bgPr>
        <a:solidFill>
          <a:srgbClr val="D5DBE5">
            <a:alpha val="9803"/>
          </a:srgbClr>
        </a:solidFill>
      </p:bgPr>
    </p:bg>
    <p:spTree>
      <p:nvGrpSpPr>
        <p:cNvPr id="24" name="Shape 24"/>
        <p:cNvGrpSpPr/>
        <p:nvPr/>
      </p:nvGrpSpPr>
      <p:grpSpPr>
        <a:xfrm>
          <a:off x="0" y="0"/>
          <a:ext cx="0" cy="0"/>
          <a:chOff x="0" y="0"/>
          <a:chExt cx="0" cy="0"/>
        </a:xfrm>
      </p:grpSpPr>
      <p:pic>
        <p:nvPicPr>
          <p:cNvPr id="25" name="Google Shape;25;p54"/>
          <p:cNvPicPr preferRelativeResize="0"/>
          <p:nvPr/>
        </p:nvPicPr>
        <p:blipFill rotWithShape="1">
          <a:blip r:embed="rId2">
            <a:alphaModFix/>
          </a:blip>
          <a:srcRect b="0" l="0" r="0" t="0"/>
          <a:stretch/>
        </p:blipFill>
        <p:spPr>
          <a:xfrm>
            <a:off x="0" y="0"/>
            <a:ext cx="9416384" cy="6858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bg>
      <p:bgPr>
        <a:solidFill>
          <a:srgbClr val="D5DBE5">
            <a:alpha val="9803"/>
          </a:srgbClr>
        </a:solidFill>
      </p:bgPr>
    </p:bg>
    <p:spTree>
      <p:nvGrpSpPr>
        <p:cNvPr id="26" name="Shape 26"/>
        <p:cNvGrpSpPr/>
        <p:nvPr/>
      </p:nvGrpSpPr>
      <p:grpSpPr>
        <a:xfrm>
          <a:off x="0" y="0"/>
          <a:ext cx="0" cy="0"/>
          <a:chOff x="0" y="0"/>
          <a:chExt cx="0" cy="0"/>
        </a:xfrm>
      </p:grpSpPr>
      <p:pic>
        <p:nvPicPr>
          <p:cNvPr id="27" name="Google Shape;27;p55"/>
          <p:cNvPicPr preferRelativeResize="0"/>
          <p:nvPr/>
        </p:nvPicPr>
        <p:blipFill rotWithShape="1">
          <a:blip r:embed="rId2">
            <a:alphaModFix/>
          </a:blip>
          <a:srcRect b="0" l="0" r="0" t="0"/>
          <a:stretch/>
        </p:blipFill>
        <p:spPr>
          <a:xfrm>
            <a:off x="0" y="6318508"/>
            <a:ext cx="12192000" cy="53949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bg>
      <p:bgPr>
        <a:solidFill>
          <a:srgbClr val="D5DBE5">
            <a:alpha val="9803"/>
          </a:srgbClr>
        </a:solidFill>
      </p:bgPr>
    </p:bg>
    <p:spTree>
      <p:nvGrpSpPr>
        <p:cNvPr id="28" name="Shape 28"/>
        <p:cNvGrpSpPr/>
        <p:nvPr/>
      </p:nvGrpSpPr>
      <p:grpSpPr>
        <a:xfrm>
          <a:off x="0" y="0"/>
          <a:ext cx="0" cy="0"/>
          <a:chOff x="0" y="0"/>
          <a:chExt cx="0" cy="0"/>
        </a:xfrm>
      </p:grpSpPr>
      <p:pic>
        <p:nvPicPr>
          <p:cNvPr id="29" name="Google Shape;29;p56"/>
          <p:cNvPicPr preferRelativeResize="0"/>
          <p:nvPr/>
        </p:nvPicPr>
        <p:blipFill rotWithShape="1">
          <a:blip r:embed="rId2">
            <a:alphaModFix/>
          </a:blip>
          <a:srcRect b="0" l="0" r="0" t="0"/>
          <a:stretch/>
        </p:blipFill>
        <p:spPr>
          <a:xfrm>
            <a:off x="1" y="4"/>
            <a:ext cx="12192000" cy="1090247"/>
          </a:xfrm>
          <a:prstGeom prst="rect">
            <a:avLst/>
          </a:prstGeom>
          <a:noFill/>
          <a:ln>
            <a:noFill/>
          </a:ln>
        </p:spPr>
      </p:pic>
      <p:sp>
        <p:nvSpPr>
          <p:cNvPr id="30" name="Google Shape;30;p56"/>
          <p:cNvSpPr/>
          <p:nvPr/>
        </p:nvSpPr>
        <p:spPr>
          <a:xfrm>
            <a:off x="6" y="5988736"/>
            <a:ext cx="12192001" cy="694555"/>
          </a:xfrm>
          <a:prstGeom prst="rect">
            <a:avLst/>
          </a:prstGeom>
          <a:solidFill>
            <a:srgbClr val="005BA9"/>
          </a:solidFill>
          <a:ln cap="flat" cmpd="sng" w="12700">
            <a:solidFill>
              <a:srgbClr val="005BA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31" name="Google Shape;31;p56"/>
          <p:cNvSpPr txBox="1"/>
          <p:nvPr/>
        </p:nvSpPr>
        <p:spPr>
          <a:xfrm>
            <a:off x="2190044" y="6043625"/>
            <a:ext cx="8218312"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200">
                <a:solidFill>
                  <a:srgbClr val="FFFFFF"/>
                </a:solidFill>
                <a:latin typeface="Calibri"/>
                <a:ea typeface="Calibri"/>
                <a:cs typeface="Calibri"/>
                <a:sym typeface="Calibri"/>
              </a:rPr>
              <a:t>TẬP ĐOÀN BƯU CHÍNH VIỄN THÔNG VIỆT NAM</a:t>
            </a:r>
            <a:endParaRPr/>
          </a:p>
          <a:p>
            <a:pPr indent="0" lvl="0" marL="0" marR="0" rtl="0" algn="ctr">
              <a:spcBef>
                <a:spcPts val="0"/>
              </a:spcBef>
              <a:spcAft>
                <a:spcPts val="0"/>
              </a:spcAft>
              <a:buNone/>
            </a:pPr>
            <a:r>
              <a:rPr b="1" lang="en-US" sz="1200">
                <a:solidFill>
                  <a:srgbClr val="FFFFFF"/>
                </a:solidFill>
                <a:latin typeface="Calibri"/>
                <a:ea typeface="Calibri"/>
                <a:cs typeface="Calibri"/>
                <a:sym typeface="Calibri"/>
              </a:rPr>
              <a:t>TỔNG CÔNG TY DỊCH VỤ VIỄN THÔNG – VNPT VINAPHONE</a:t>
            </a:r>
            <a:endParaRPr b="1" sz="1200">
              <a:solidFill>
                <a:srgbClr val="FFFFFF"/>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type="obj">
  <p:cSld name="OBJECT">
    <p:spTree>
      <p:nvGrpSpPr>
        <p:cNvPr id="32" name="Shape 32"/>
        <p:cNvGrpSpPr/>
        <p:nvPr/>
      </p:nvGrpSpPr>
      <p:grpSpPr>
        <a:xfrm>
          <a:off x="0" y="0"/>
          <a:ext cx="0" cy="0"/>
          <a:chOff x="0" y="0"/>
          <a:chExt cx="0" cy="0"/>
        </a:xfrm>
      </p:grpSpPr>
      <p:sp>
        <p:nvSpPr>
          <p:cNvPr id="33" name="Google Shape;33;p57"/>
          <p:cNvSpPr txBox="1"/>
          <p:nvPr>
            <p:ph type="title"/>
          </p:nvPr>
        </p:nvSpPr>
        <p:spPr>
          <a:xfrm>
            <a:off x="3454400" y="0"/>
            <a:ext cx="8737600" cy="4572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57"/>
          <p:cNvSpPr txBox="1"/>
          <p:nvPr>
            <p:ph idx="1" type="body"/>
          </p:nvPr>
        </p:nvSpPr>
        <p:spPr>
          <a:xfrm>
            <a:off x="609600" y="685804"/>
            <a:ext cx="10972800" cy="5440363"/>
          </a:xfrm>
          <a:prstGeom prst="rect">
            <a:avLst/>
          </a:prstGeom>
          <a:noFill/>
          <a:ln>
            <a:noFill/>
          </a:ln>
        </p:spPr>
        <p:txBody>
          <a:bodyPr anchorCtr="0" anchor="t" bIns="45700" lIns="91425" spcFirstLastPara="1" rIns="91425" wrap="square" tIns="45700">
            <a:noAutofit/>
          </a:bodyPr>
          <a:lstStyle>
            <a:lvl1pPr indent="-369316" lvl="0" marL="457200" marR="0" rtl="0" algn="l">
              <a:lnSpc>
                <a:spcPct val="90000"/>
              </a:lnSpc>
              <a:spcBef>
                <a:spcPts val="750"/>
              </a:spcBef>
              <a:spcAft>
                <a:spcPts val="0"/>
              </a:spcAft>
              <a:buClr>
                <a:schemeClr val="dk1"/>
              </a:buClr>
              <a:buSzPts val="2216"/>
              <a:buFont typeface="Arial"/>
              <a:buChar char="•"/>
              <a:defRPr b="0" i="0" sz="2216" u="none" cap="none" strike="noStrike">
                <a:solidFill>
                  <a:schemeClr val="dk1"/>
                </a:solidFill>
                <a:latin typeface="Calibri"/>
                <a:ea typeface="Calibri"/>
                <a:cs typeface="Calibri"/>
                <a:sym typeface="Calibri"/>
              </a:defRPr>
            </a:lvl1pPr>
            <a:lvl2pPr indent="-360489" lvl="1" marL="914400" marR="0" rtl="0" algn="l">
              <a:lnSpc>
                <a:spcPct val="90000"/>
              </a:lnSpc>
              <a:spcBef>
                <a:spcPts val="375"/>
              </a:spcBef>
              <a:spcAft>
                <a:spcPts val="0"/>
              </a:spcAft>
              <a:buClr>
                <a:schemeClr val="dk1"/>
              </a:buClr>
              <a:buSzPts val="2077"/>
              <a:buFont typeface="Arial"/>
              <a:buChar char="•"/>
              <a:defRPr b="0" i="0" sz="2077"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5" name="Google Shape;35;p57"/>
          <p:cNvSpPr txBox="1"/>
          <p:nvPr>
            <p:ph idx="10" type="dt"/>
          </p:nvPr>
        </p:nvSpPr>
        <p:spPr>
          <a:xfrm>
            <a:off x="609600" y="6613530"/>
            <a:ext cx="2844800" cy="24447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Google Shape;36;p57"/>
          <p:cNvSpPr txBox="1"/>
          <p:nvPr>
            <p:ph idx="12" type="sldNum"/>
          </p:nvPr>
        </p:nvSpPr>
        <p:spPr>
          <a:xfrm>
            <a:off x="4978400" y="6610352"/>
            <a:ext cx="2844800" cy="247651"/>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350">
                <a:solidFill>
                  <a:srgbClr val="000000"/>
                </a:solidFill>
                <a:latin typeface="Times New Roman"/>
                <a:ea typeface="Times New Roman"/>
                <a:cs typeface="Times New Roman"/>
                <a:sym typeface="Times New Roman"/>
              </a:defRPr>
            </a:lvl1pPr>
            <a:lvl2pPr indent="0" lvl="1" marL="0" marR="0" rtl="0" algn="l">
              <a:spcBef>
                <a:spcPts val="0"/>
              </a:spcBef>
              <a:buNone/>
              <a:defRPr sz="1350">
                <a:solidFill>
                  <a:srgbClr val="000000"/>
                </a:solidFill>
                <a:latin typeface="Times New Roman"/>
                <a:ea typeface="Times New Roman"/>
                <a:cs typeface="Times New Roman"/>
                <a:sym typeface="Times New Roman"/>
              </a:defRPr>
            </a:lvl2pPr>
            <a:lvl3pPr indent="0" lvl="2" marL="0" marR="0" rtl="0" algn="l">
              <a:spcBef>
                <a:spcPts val="0"/>
              </a:spcBef>
              <a:buNone/>
              <a:defRPr sz="1350">
                <a:solidFill>
                  <a:srgbClr val="000000"/>
                </a:solidFill>
                <a:latin typeface="Times New Roman"/>
                <a:ea typeface="Times New Roman"/>
                <a:cs typeface="Times New Roman"/>
                <a:sym typeface="Times New Roman"/>
              </a:defRPr>
            </a:lvl3pPr>
            <a:lvl4pPr indent="0" lvl="3" marL="0" marR="0" rtl="0" algn="l">
              <a:spcBef>
                <a:spcPts val="0"/>
              </a:spcBef>
              <a:buNone/>
              <a:defRPr sz="1350">
                <a:solidFill>
                  <a:srgbClr val="000000"/>
                </a:solidFill>
                <a:latin typeface="Times New Roman"/>
                <a:ea typeface="Times New Roman"/>
                <a:cs typeface="Times New Roman"/>
                <a:sym typeface="Times New Roman"/>
              </a:defRPr>
            </a:lvl4pPr>
            <a:lvl5pPr indent="0" lvl="4" marL="0" marR="0" rtl="0" algn="l">
              <a:spcBef>
                <a:spcPts val="0"/>
              </a:spcBef>
              <a:buNone/>
              <a:defRPr sz="1350">
                <a:solidFill>
                  <a:srgbClr val="000000"/>
                </a:solidFill>
                <a:latin typeface="Times New Roman"/>
                <a:ea typeface="Times New Roman"/>
                <a:cs typeface="Times New Roman"/>
                <a:sym typeface="Times New Roman"/>
              </a:defRPr>
            </a:lvl5pPr>
            <a:lvl6pPr indent="0" lvl="5" marL="0" marR="0" rtl="0" algn="l">
              <a:spcBef>
                <a:spcPts val="0"/>
              </a:spcBef>
              <a:buNone/>
              <a:defRPr sz="1350">
                <a:solidFill>
                  <a:srgbClr val="000000"/>
                </a:solidFill>
                <a:latin typeface="Times New Roman"/>
                <a:ea typeface="Times New Roman"/>
                <a:cs typeface="Times New Roman"/>
                <a:sym typeface="Times New Roman"/>
              </a:defRPr>
            </a:lvl6pPr>
            <a:lvl7pPr indent="0" lvl="6" marL="0" marR="0" rtl="0" algn="l">
              <a:spcBef>
                <a:spcPts val="0"/>
              </a:spcBef>
              <a:buNone/>
              <a:defRPr sz="1350">
                <a:solidFill>
                  <a:srgbClr val="000000"/>
                </a:solidFill>
                <a:latin typeface="Times New Roman"/>
                <a:ea typeface="Times New Roman"/>
                <a:cs typeface="Times New Roman"/>
                <a:sym typeface="Times New Roman"/>
              </a:defRPr>
            </a:lvl7pPr>
            <a:lvl8pPr indent="0" lvl="7" marL="0" marR="0" rtl="0" algn="l">
              <a:spcBef>
                <a:spcPts val="0"/>
              </a:spcBef>
              <a:buNone/>
              <a:defRPr sz="1350">
                <a:solidFill>
                  <a:srgbClr val="000000"/>
                </a:solidFill>
                <a:latin typeface="Times New Roman"/>
                <a:ea typeface="Times New Roman"/>
                <a:cs typeface="Times New Roman"/>
                <a:sym typeface="Times New Roman"/>
              </a:defRPr>
            </a:lvl8pPr>
            <a:lvl9pPr indent="0" lvl="8" marL="0" marR="0" rtl="0" algn="l">
              <a:spcBef>
                <a:spcPts val="0"/>
              </a:spcBef>
              <a:buNone/>
              <a:defRPr sz="1350">
                <a:solidFill>
                  <a:srgbClr val="000000"/>
                </a:solidFill>
                <a:latin typeface="Times New Roman"/>
                <a:ea typeface="Times New Roman"/>
                <a:cs typeface="Times New Roman"/>
                <a:sym typeface="Times New Roman"/>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4.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1.xml"/><Relationship Id="rId10" Type="http://schemas.openxmlformats.org/officeDocument/2006/relationships/slideLayout" Target="../slideLayouts/slideLayout30.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 Type="http://schemas.openxmlformats.org/officeDocument/2006/relationships/image" Target="../media/image10.jpg"/><Relationship Id="rId2" Type="http://schemas.openxmlformats.org/officeDocument/2006/relationships/image" Target="../media/image7.png"/><Relationship Id="rId3" Type="http://schemas.openxmlformats.org/officeDocument/2006/relationships/slideLayout" Target="../slideLayouts/slideLayout23.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5" Type="http://schemas.openxmlformats.org/officeDocument/2006/relationships/theme" Target="../theme/theme1.xml"/><Relationship Id="rId14" Type="http://schemas.openxmlformats.org/officeDocument/2006/relationships/slideLayout" Target="../slideLayouts/slideLayout34.xml"/><Relationship Id="rId5" Type="http://schemas.openxmlformats.org/officeDocument/2006/relationships/slideLayout" Target="../slideLayouts/slideLayout25.xml"/><Relationship Id="rId6" Type="http://schemas.openxmlformats.org/officeDocument/2006/relationships/slideLayout" Target="../slideLayouts/slideLayout26.xml"/><Relationship Id="rId7" Type="http://schemas.openxmlformats.org/officeDocument/2006/relationships/slideLayout" Target="../slideLayouts/slideLayout27.xml"/><Relationship Id="rId8"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 name="Shape 43"/>
        <p:cNvGrpSpPr/>
        <p:nvPr/>
      </p:nvGrpSpPr>
      <p:grpSpPr>
        <a:xfrm>
          <a:off x="0" y="0"/>
          <a:ext cx="0" cy="0"/>
          <a:chOff x="0" y="0"/>
          <a:chExt cx="0" cy="0"/>
        </a:xfrm>
      </p:grpSpPr>
      <p:sp>
        <p:nvSpPr>
          <p:cNvPr id="44" name="Google Shape;44;p38"/>
          <p:cNvSpPr txBox="1"/>
          <p:nvPr>
            <p:ph type="title"/>
          </p:nvPr>
        </p:nvSpPr>
        <p:spPr>
          <a:xfrm>
            <a:off x="838200" y="365129"/>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Google Shape;46;p38"/>
          <p:cNvSpPr txBox="1"/>
          <p:nvPr>
            <p:ph idx="10" type="dt"/>
          </p:nvPr>
        </p:nvSpPr>
        <p:spPr>
          <a:xfrm>
            <a:off x="838200" y="6356356"/>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7" name="Google Shape;47;p38"/>
          <p:cNvSpPr txBox="1"/>
          <p:nvPr>
            <p:ph idx="11" type="ftr"/>
          </p:nvPr>
        </p:nvSpPr>
        <p:spPr>
          <a:xfrm>
            <a:off x="4038600" y="6356356"/>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8" name="Google Shape;48;p38"/>
          <p:cNvSpPr txBox="1"/>
          <p:nvPr>
            <p:ph idx="12" type="sldNum"/>
          </p:nvPr>
        </p:nvSpPr>
        <p:spPr>
          <a:xfrm>
            <a:off x="8610600" y="6356356"/>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8" name="Shape 118"/>
        <p:cNvGrpSpPr/>
        <p:nvPr/>
      </p:nvGrpSpPr>
      <p:grpSpPr>
        <a:xfrm>
          <a:off x="0" y="0"/>
          <a:ext cx="0" cy="0"/>
          <a:chOff x="0" y="0"/>
          <a:chExt cx="0" cy="0"/>
        </a:xfrm>
      </p:grpSpPr>
      <p:pic>
        <p:nvPicPr>
          <p:cNvPr id="119" name="Google Shape;119;p60"/>
          <p:cNvPicPr preferRelativeResize="0"/>
          <p:nvPr/>
        </p:nvPicPr>
        <p:blipFill rotWithShape="1">
          <a:blip r:embed="rId1">
            <a:alphaModFix/>
          </a:blip>
          <a:srcRect b="0" l="0" r="0" t="0"/>
          <a:stretch/>
        </p:blipFill>
        <p:spPr>
          <a:xfrm>
            <a:off x="-1955" y="6356350"/>
            <a:ext cx="12192001" cy="501650"/>
          </a:xfrm>
          <a:prstGeom prst="rect">
            <a:avLst/>
          </a:prstGeom>
          <a:noFill/>
          <a:ln>
            <a:noFill/>
          </a:ln>
        </p:spPr>
      </p:pic>
      <p:sp>
        <p:nvSpPr>
          <p:cNvPr id="120" name="Google Shape;120;p60"/>
          <p:cNvSpPr txBox="1"/>
          <p:nvPr>
            <p:ph type="title"/>
          </p:nvPr>
        </p:nvSpPr>
        <p:spPr>
          <a:xfrm>
            <a:off x="1123823" y="254000"/>
            <a:ext cx="10227754" cy="431800"/>
          </a:xfrm>
          <a:prstGeom prst="rect">
            <a:avLst/>
          </a:prstGeom>
          <a:noFill/>
          <a:ln>
            <a:noFill/>
          </a:ln>
        </p:spPr>
        <p:txBody>
          <a:bodyPr anchorCtr="0" anchor="ctr" bIns="46800" lIns="90000" spcFirstLastPara="1" rIns="90000" wrap="square" tIns="46800">
            <a:noAutofit/>
          </a:bodyPr>
          <a:lstStyle>
            <a:lvl1pPr lvl="0" marR="0" rtl="0" algn="l">
              <a:lnSpc>
                <a:spcPct val="90000"/>
              </a:lnSpc>
              <a:spcBef>
                <a:spcPts val="0"/>
              </a:spcBef>
              <a:spcAft>
                <a:spcPts val="0"/>
              </a:spcAft>
              <a:buSzPts val="1400"/>
              <a:buNone/>
              <a:defRPr b="1" i="0" sz="2400" u="none" cap="none" strike="noStrike">
                <a:solidFill>
                  <a:srgbClr val="0070C0"/>
                </a:solidFill>
                <a:latin typeface="Tahoma"/>
                <a:ea typeface="Tahoma"/>
                <a:cs typeface="Tahoma"/>
                <a:sym typeface="Tahoma"/>
              </a:defRPr>
            </a:lvl1pPr>
            <a:lvl2pPr lvl="1" marR="0" rtl="0" algn="l">
              <a:lnSpc>
                <a:spcPct val="90000"/>
              </a:lnSpc>
              <a:spcBef>
                <a:spcPts val="0"/>
              </a:spcBef>
              <a:spcAft>
                <a:spcPts val="0"/>
              </a:spcAft>
              <a:buSzPts val="1400"/>
              <a:buNone/>
              <a:defRPr b="1" i="0" sz="2400" u="none" cap="none" strike="noStrike">
                <a:solidFill>
                  <a:srgbClr val="0070C0"/>
                </a:solidFill>
                <a:latin typeface="Tahoma"/>
                <a:ea typeface="Tahoma"/>
                <a:cs typeface="Tahoma"/>
                <a:sym typeface="Tahoma"/>
              </a:defRPr>
            </a:lvl2pPr>
            <a:lvl3pPr lvl="2" marR="0" rtl="0" algn="l">
              <a:lnSpc>
                <a:spcPct val="90000"/>
              </a:lnSpc>
              <a:spcBef>
                <a:spcPts val="0"/>
              </a:spcBef>
              <a:spcAft>
                <a:spcPts val="0"/>
              </a:spcAft>
              <a:buSzPts val="1400"/>
              <a:buNone/>
              <a:defRPr b="1" i="0" sz="2400" u="none" cap="none" strike="noStrike">
                <a:solidFill>
                  <a:srgbClr val="0070C0"/>
                </a:solidFill>
                <a:latin typeface="Tahoma"/>
                <a:ea typeface="Tahoma"/>
                <a:cs typeface="Tahoma"/>
                <a:sym typeface="Tahoma"/>
              </a:defRPr>
            </a:lvl3pPr>
            <a:lvl4pPr lvl="3" marR="0" rtl="0" algn="l">
              <a:lnSpc>
                <a:spcPct val="90000"/>
              </a:lnSpc>
              <a:spcBef>
                <a:spcPts val="0"/>
              </a:spcBef>
              <a:spcAft>
                <a:spcPts val="0"/>
              </a:spcAft>
              <a:buSzPts val="1400"/>
              <a:buNone/>
              <a:defRPr b="1" i="0" sz="2400" u="none" cap="none" strike="noStrike">
                <a:solidFill>
                  <a:srgbClr val="0070C0"/>
                </a:solidFill>
                <a:latin typeface="Tahoma"/>
                <a:ea typeface="Tahoma"/>
                <a:cs typeface="Tahoma"/>
                <a:sym typeface="Tahoma"/>
              </a:defRPr>
            </a:lvl4pPr>
            <a:lvl5pPr lvl="4" marR="0" rtl="0" algn="l">
              <a:lnSpc>
                <a:spcPct val="90000"/>
              </a:lnSpc>
              <a:spcBef>
                <a:spcPts val="0"/>
              </a:spcBef>
              <a:spcAft>
                <a:spcPts val="0"/>
              </a:spcAft>
              <a:buSzPts val="1400"/>
              <a:buNone/>
              <a:defRPr b="1" i="0" sz="2400" u="none" cap="none" strike="noStrike">
                <a:solidFill>
                  <a:srgbClr val="0070C0"/>
                </a:solidFill>
                <a:latin typeface="Tahoma"/>
                <a:ea typeface="Tahoma"/>
                <a:cs typeface="Tahoma"/>
                <a:sym typeface="Tahoma"/>
              </a:defRPr>
            </a:lvl5pPr>
            <a:lvl6pPr lvl="5" marR="0" rtl="0" algn="l">
              <a:lnSpc>
                <a:spcPct val="90000"/>
              </a:lnSpc>
              <a:spcBef>
                <a:spcPts val="0"/>
              </a:spcBef>
              <a:spcAft>
                <a:spcPts val="0"/>
              </a:spcAft>
              <a:buSzPts val="1400"/>
              <a:buNone/>
              <a:defRPr b="0" i="0" sz="35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SzPts val="1400"/>
              <a:buNone/>
              <a:defRPr b="0" i="0" sz="35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SzPts val="1400"/>
              <a:buNone/>
              <a:defRPr b="0" i="0" sz="35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SzPts val="1400"/>
              <a:buNone/>
              <a:defRPr b="0" i="0" sz="3500" u="none" cap="none" strike="noStrike">
                <a:solidFill>
                  <a:srgbClr val="000000"/>
                </a:solidFill>
                <a:latin typeface="Calibri"/>
                <a:ea typeface="Calibri"/>
                <a:cs typeface="Calibri"/>
                <a:sym typeface="Calibri"/>
              </a:defRPr>
            </a:lvl9pPr>
          </a:lstStyle>
          <a:p/>
        </p:txBody>
      </p:sp>
      <p:sp>
        <p:nvSpPr>
          <p:cNvPr id="121" name="Google Shape;121;p60"/>
          <p:cNvSpPr txBox="1"/>
          <p:nvPr>
            <p:ph idx="1" type="body"/>
          </p:nvPr>
        </p:nvSpPr>
        <p:spPr>
          <a:xfrm>
            <a:off x="838470" y="1066801"/>
            <a:ext cx="10513107" cy="5108575"/>
          </a:xfrm>
          <a:prstGeom prst="rect">
            <a:avLst/>
          </a:prstGeom>
          <a:noFill/>
          <a:ln>
            <a:noFill/>
          </a:ln>
        </p:spPr>
        <p:txBody>
          <a:bodyPr anchorCtr="0" anchor="t" bIns="46800" lIns="90000" spcFirstLastPara="1" rIns="90000" wrap="square" tIns="46800">
            <a:noAutofit/>
          </a:bodyPr>
          <a:lstStyle>
            <a:lvl1pPr indent="-355600" lvl="0" marL="457200" marR="0" rtl="0" algn="l">
              <a:lnSpc>
                <a:spcPct val="90000"/>
              </a:lnSpc>
              <a:spcBef>
                <a:spcPts val="813"/>
              </a:spcBef>
              <a:spcAft>
                <a:spcPts val="0"/>
              </a:spcAft>
              <a:buClr>
                <a:srgbClr val="000000"/>
              </a:buClr>
              <a:buSzPts val="2000"/>
              <a:buFont typeface="Tahoma"/>
              <a:buChar char="●"/>
              <a:defRPr b="0" i="0" sz="2000" u="none" cap="none" strike="noStrike">
                <a:solidFill>
                  <a:srgbClr val="000000"/>
                </a:solidFill>
                <a:latin typeface="Tahoma"/>
                <a:ea typeface="Tahoma"/>
                <a:cs typeface="Tahoma"/>
                <a:sym typeface="Tahoma"/>
              </a:defRPr>
            </a:lvl1pPr>
            <a:lvl2pPr indent="-342900" lvl="1" marL="914400" marR="0" rtl="0" algn="l">
              <a:lnSpc>
                <a:spcPct val="90000"/>
              </a:lnSpc>
              <a:spcBef>
                <a:spcPts val="400"/>
              </a:spcBef>
              <a:spcAft>
                <a:spcPts val="0"/>
              </a:spcAft>
              <a:buClr>
                <a:srgbClr val="000000"/>
              </a:buClr>
              <a:buSzPts val="1800"/>
              <a:buFont typeface="Tahoma"/>
              <a:buChar char="─"/>
              <a:defRPr b="0" i="0" sz="1800" u="none" cap="none" strike="noStrike">
                <a:solidFill>
                  <a:srgbClr val="000000"/>
                </a:solidFill>
                <a:latin typeface="Tahoma"/>
                <a:ea typeface="Tahoma"/>
                <a:cs typeface="Tahoma"/>
                <a:sym typeface="Tahoma"/>
              </a:defRPr>
            </a:lvl2pPr>
            <a:lvl3pPr indent="-330200" lvl="2" marL="1371600" marR="0" rtl="0" algn="l">
              <a:lnSpc>
                <a:spcPct val="90000"/>
              </a:lnSpc>
              <a:spcBef>
                <a:spcPts val="400"/>
              </a:spcBef>
              <a:spcAft>
                <a:spcPts val="0"/>
              </a:spcAft>
              <a:buClr>
                <a:srgbClr val="000000"/>
              </a:buClr>
              <a:buSzPts val="1600"/>
              <a:buFont typeface="Tahoma"/>
              <a:buChar char="▪"/>
              <a:defRPr b="0" i="0" sz="1600" u="none" cap="none" strike="noStrike">
                <a:solidFill>
                  <a:srgbClr val="000000"/>
                </a:solidFill>
                <a:latin typeface="Tahoma"/>
                <a:ea typeface="Tahoma"/>
                <a:cs typeface="Tahoma"/>
                <a:sym typeface="Tahoma"/>
              </a:defRPr>
            </a:lvl3pPr>
            <a:lvl4pPr indent="-228600" lvl="3" marL="1828800" marR="0" rtl="0" algn="l">
              <a:lnSpc>
                <a:spcPct val="90000"/>
              </a:lnSpc>
              <a:spcBef>
                <a:spcPts val="400"/>
              </a:spcBef>
              <a:spcAft>
                <a:spcPts val="0"/>
              </a:spcAft>
              <a:buSzPts val="1400"/>
              <a:buNone/>
              <a:defRPr b="0" i="0" sz="1400" u="none" cap="none" strike="noStrike">
                <a:solidFill>
                  <a:srgbClr val="000000"/>
                </a:solidFill>
                <a:latin typeface="Tahoma"/>
                <a:ea typeface="Tahoma"/>
                <a:cs typeface="Tahoma"/>
                <a:sym typeface="Tahoma"/>
              </a:defRPr>
            </a:lvl4pPr>
            <a:lvl5pPr indent="-228600" lvl="4" marL="2286000" marR="0" rtl="0" algn="l">
              <a:lnSpc>
                <a:spcPct val="90000"/>
              </a:lnSpc>
              <a:spcBef>
                <a:spcPts val="400"/>
              </a:spcBef>
              <a:spcAft>
                <a:spcPts val="0"/>
              </a:spcAft>
              <a:buSzPts val="1400"/>
              <a:buNone/>
              <a:defRPr b="0" i="0" sz="1400" u="none" cap="none" strike="noStrike">
                <a:solidFill>
                  <a:srgbClr val="000000"/>
                </a:solidFill>
                <a:latin typeface="Tahoma"/>
                <a:ea typeface="Tahoma"/>
                <a:cs typeface="Tahoma"/>
                <a:sym typeface="Tahoma"/>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2" name="Google Shape;122;p60"/>
          <p:cNvSpPr txBox="1"/>
          <p:nvPr/>
        </p:nvSpPr>
        <p:spPr>
          <a:xfrm>
            <a:off x="842379" y="6416676"/>
            <a:ext cx="2742124" cy="36512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Times New Roman"/>
              <a:buNone/>
            </a:pPr>
            <a:r>
              <a:t/>
            </a:r>
            <a:endParaRPr b="0" i="0" sz="1800" u="none" cap="none" strike="noStrike">
              <a:solidFill>
                <a:srgbClr val="000000"/>
              </a:solidFill>
              <a:latin typeface="Calibri"/>
              <a:ea typeface="Calibri"/>
              <a:cs typeface="Calibri"/>
              <a:sym typeface="Calibri"/>
            </a:endParaRPr>
          </a:p>
        </p:txBody>
      </p:sp>
      <p:sp>
        <p:nvSpPr>
          <p:cNvPr id="123" name="Google Shape;123;p60"/>
          <p:cNvSpPr txBox="1"/>
          <p:nvPr>
            <p:ph idx="12" type="sldNum"/>
          </p:nvPr>
        </p:nvSpPr>
        <p:spPr>
          <a:xfrm>
            <a:off x="4725915" y="6418264"/>
            <a:ext cx="2740171" cy="363537"/>
          </a:xfrm>
          <a:prstGeom prst="rect">
            <a:avLst/>
          </a:prstGeom>
          <a:noFill/>
          <a:ln>
            <a:noFill/>
          </a:ln>
        </p:spPr>
        <p:txBody>
          <a:bodyPr anchorCtr="0" anchor="ctr" bIns="46800" lIns="90000" spcFirstLastPara="1" rIns="90000" wrap="square" tIns="46800">
            <a:noAutofit/>
          </a:bodyPr>
          <a:lstStyle>
            <a:lvl1pPr indent="0" lvl="0"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1pPr>
            <a:lvl2pPr indent="0" lvl="1"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2pPr>
            <a:lvl3pPr indent="0" lvl="2"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3pPr>
            <a:lvl4pPr indent="0" lvl="3"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4pPr>
            <a:lvl5pPr indent="0" lvl="4"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5pPr>
            <a:lvl6pPr indent="0" lvl="5"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6pPr>
            <a:lvl7pPr indent="0" lvl="6"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7pPr>
            <a:lvl8pPr indent="0" lvl="7"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8pPr>
            <a:lvl9pPr indent="0" lvl="8" marL="0" marR="0" rtl="0" algn="ctr">
              <a:lnSpc>
                <a:spcPct val="100000"/>
              </a:lnSpc>
              <a:spcBef>
                <a:spcPts val="0"/>
              </a:spcBef>
              <a:spcAft>
                <a:spcPts val="0"/>
              </a:spcAft>
              <a:buClr>
                <a:srgbClr val="FFFFFF"/>
              </a:buClr>
              <a:buSzPts val="1600"/>
              <a:buFont typeface="Arial"/>
              <a:buNone/>
              <a:defRPr b="0" i="0" sz="1600" u="none" cap="none" strike="noStrike">
                <a:solidFill>
                  <a:srgbClr val="FFFFFF"/>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en-US"/>
              <a:t>‹#›</a:t>
            </a:fld>
            <a:endParaRPr/>
          </a:p>
        </p:txBody>
      </p:sp>
      <p:pic>
        <p:nvPicPr>
          <p:cNvPr id="124" name="Google Shape;124;p60"/>
          <p:cNvPicPr preferRelativeResize="0"/>
          <p:nvPr/>
        </p:nvPicPr>
        <p:blipFill rotWithShape="1">
          <a:blip r:embed="rId2">
            <a:alphaModFix/>
          </a:blip>
          <a:srcRect b="0" l="0" r="0" t="0"/>
          <a:stretch/>
        </p:blipFill>
        <p:spPr>
          <a:xfrm>
            <a:off x="279491" y="204788"/>
            <a:ext cx="558980" cy="681039"/>
          </a:xfrm>
          <a:prstGeom prst="rect">
            <a:avLst/>
          </a:prstGeom>
          <a:noFill/>
          <a:ln>
            <a:noFill/>
          </a:ln>
        </p:spPr>
      </p:pic>
      <p:cxnSp>
        <p:nvCxnSpPr>
          <p:cNvPr id="125" name="Google Shape;125;p60"/>
          <p:cNvCxnSpPr/>
          <p:nvPr/>
        </p:nvCxnSpPr>
        <p:spPr>
          <a:xfrm>
            <a:off x="1123823" y="838200"/>
            <a:ext cx="10227754" cy="0"/>
          </a:xfrm>
          <a:prstGeom prst="straightConnector1">
            <a:avLst/>
          </a:prstGeom>
          <a:noFill/>
          <a:ln cap="flat" cmpd="sng" w="38100">
            <a:solidFill>
              <a:srgbClr val="0070C0"/>
            </a:solidFill>
            <a:prstDash val="solid"/>
            <a:miter lim="800000"/>
            <a:headEnd len="sm" w="sm" type="none"/>
            <a:tailEnd len="sm" w="sm" type="none"/>
          </a:ln>
        </p:spPr>
      </p:cxnSp>
      <p:sp>
        <p:nvSpPr>
          <p:cNvPr id="126" name="Google Shape;126;p60"/>
          <p:cNvSpPr txBox="1"/>
          <p:nvPr/>
        </p:nvSpPr>
        <p:spPr>
          <a:xfrm>
            <a:off x="279490" y="6412469"/>
            <a:ext cx="311141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FFFF"/>
              </a:buClr>
              <a:buSzPts val="1800"/>
              <a:buFont typeface="Calibri"/>
              <a:buNone/>
            </a:pPr>
            <a:r>
              <a:rPr b="1" i="0" lang="en-US" sz="1800" u="none" cap="none" strike="noStrike">
                <a:solidFill>
                  <a:srgbClr val="FFFFFF"/>
                </a:solidFill>
                <a:latin typeface="Calibri"/>
                <a:ea typeface="Calibri"/>
                <a:cs typeface="Calibri"/>
                <a:sym typeface="Calibri"/>
              </a:rPr>
              <a:t>VNPT IT</a:t>
            </a:r>
            <a:endParaRPr/>
          </a:p>
        </p:txBody>
      </p:sp>
    </p:spTree>
  </p:cSld>
  <p:clrMap accent1="accent1" accent2="accent2" accent3="accent3" accent4="accent4" accent5="accent5" accent6="accent6" bg1="lt1" bg2="dk2" tx1="dk1" tx2="lt2" folHlink="folHlink" hlink="hlink"/>
  <p:sldLayoutIdLst>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1.png"/><Relationship Id="rId5"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16.png"/><Relationship Id="rId5" Type="http://schemas.openxmlformats.org/officeDocument/2006/relationships/image" Target="../media/image32.png"/><Relationship Id="rId6" Type="http://schemas.openxmlformats.org/officeDocument/2006/relationships/image" Target="../media/image14.png"/><Relationship Id="rId7"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image" Target="../media/image16.png"/><Relationship Id="rId5" Type="http://schemas.openxmlformats.org/officeDocument/2006/relationships/image" Target="../media/image32.png"/><Relationship Id="rId6" Type="http://schemas.openxmlformats.org/officeDocument/2006/relationships/image" Target="../media/image14.png"/><Relationship Id="rId7"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9.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2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2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image" Target="../media/image25.png"/><Relationship Id="rId5" Type="http://schemas.openxmlformats.org/officeDocument/2006/relationships/hyperlink" Target="https://bit.ly/CCVCH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 Id="rId3" Type="http://schemas.openxmlformats.org/officeDocument/2006/relationships/image" Target="../media/image6.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6.png"/><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6.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6.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42.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6.png"/><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6.png"/><Relationship Id="rId4" Type="http://schemas.openxmlformats.org/officeDocument/2006/relationships/image" Target="../media/image20.png"/><Relationship Id="rId5"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6.png"/><Relationship Id="rId4" Type="http://schemas.openxmlformats.org/officeDocument/2006/relationships/image" Target="../media/image31.png"/><Relationship Id="rId5"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6.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36.jp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pic>
        <p:nvPicPr>
          <p:cNvPr descr="HCMC 12.png" id="182" name="Google Shape;182;p1"/>
          <p:cNvPicPr preferRelativeResize="0"/>
          <p:nvPr/>
        </p:nvPicPr>
        <p:blipFill rotWithShape="1">
          <a:blip r:embed="rId3">
            <a:alphaModFix/>
          </a:blip>
          <a:srcRect b="0" l="0" r="0" t="0"/>
          <a:stretch/>
        </p:blipFill>
        <p:spPr>
          <a:xfrm>
            <a:off x="1277412" y="0"/>
            <a:ext cx="10914588" cy="6858000"/>
          </a:xfrm>
          <a:prstGeom prst="rect">
            <a:avLst/>
          </a:prstGeom>
          <a:noFill/>
          <a:ln>
            <a:noFill/>
          </a:ln>
        </p:spPr>
      </p:pic>
      <p:pic>
        <p:nvPicPr>
          <p:cNvPr id="183" name="Google Shape;183;p1"/>
          <p:cNvPicPr preferRelativeResize="0"/>
          <p:nvPr/>
        </p:nvPicPr>
        <p:blipFill rotWithShape="1">
          <a:blip r:embed="rId4">
            <a:alphaModFix/>
          </a:blip>
          <a:srcRect b="0" l="0" r="0" t="0"/>
          <a:stretch/>
        </p:blipFill>
        <p:spPr>
          <a:xfrm>
            <a:off x="0" y="0"/>
            <a:ext cx="7132320" cy="6858000"/>
          </a:xfrm>
          <a:prstGeom prst="rect">
            <a:avLst/>
          </a:prstGeom>
          <a:noFill/>
          <a:ln>
            <a:noFill/>
          </a:ln>
        </p:spPr>
      </p:pic>
      <p:pic>
        <p:nvPicPr>
          <p:cNvPr id="184" name="Google Shape;184;p1"/>
          <p:cNvPicPr preferRelativeResize="0"/>
          <p:nvPr/>
        </p:nvPicPr>
        <p:blipFill rotWithShape="1">
          <a:blip r:embed="rId5">
            <a:alphaModFix/>
          </a:blip>
          <a:srcRect b="19270" l="29652" r="27974" t="0"/>
          <a:stretch/>
        </p:blipFill>
        <p:spPr>
          <a:xfrm>
            <a:off x="1924599" y="657073"/>
            <a:ext cx="1434005" cy="1562164"/>
          </a:xfrm>
          <a:prstGeom prst="rect">
            <a:avLst/>
          </a:prstGeom>
          <a:noFill/>
          <a:ln>
            <a:noFill/>
          </a:ln>
        </p:spPr>
      </p:pic>
      <p:sp>
        <p:nvSpPr>
          <p:cNvPr id="185" name="Google Shape;185;p1"/>
          <p:cNvSpPr/>
          <p:nvPr/>
        </p:nvSpPr>
        <p:spPr>
          <a:xfrm>
            <a:off x="139070" y="6198684"/>
            <a:ext cx="5005064"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600" u="none" cap="none" strike="noStrike">
                <a:solidFill>
                  <a:schemeClr val="lt1"/>
                </a:solidFill>
                <a:latin typeface="Times New Roman"/>
                <a:ea typeface="Times New Roman"/>
                <a:cs typeface="Times New Roman"/>
                <a:sym typeface="Times New Roman"/>
              </a:rPr>
              <a:t>Hà Tĩnh, tháng 4/2023</a:t>
            </a:r>
            <a:endParaRPr b="1" i="1" sz="1600" u="none" cap="none" strike="noStrike">
              <a:solidFill>
                <a:schemeClr val="lt1"/>
              </a:solidFill>
              <a:latin typeface="Times New Roman"/>
              <a:ea typeface="Times New Roman"/>
              <a:cs typeface="Times New Roman"/>
              <a:sym typeface="Times New Roman"/>
            </a:endParaRPr>
          </a:p>
        </p:txBody>
      </p:sp>
      <p:sp>
        <p:nvSpPr>
          <p:cNvPr id="186" name="Google Shape;186;p1"/>
          <p:cNvSpPr txBox="1"/>
          <p:nvPr/>
        </p:nvSpPr>
        <p:spPr>
          <a:xfrm>
            <a:off x="0" y="2730686"/>
            <a:ext cx="5283206" cy="2445100"/>
          </a:xfrm>
          <a:prstGeom prst="rect">
            <a:avLst/>
          </a:prstGeom>
          <a:noFill/>
          <a:ln>
            <a:noFill/>
          </a:ln>
        </p:spPr>
        <p:txBody>
          <a:bodyPr anchorCtr="0" anchor="t" bIns="46025" lIns="92075" spcFirstLastPara="1" rIns="92075" wrap="square" tIns="46025">
            <a:noAutofit/>
          </a:bodyPr>
          <a:lstStyle/>
          <a:p>
            <a:pPr indent="0" lvl="0" marL="0" marR="0" rtl="0" algn="ctr">
              <a:spcBef>
                <a:spcPts val="0"/>
              </a:spcBef>
              <a:spcAft>
                <a:spcPts val="0"/>
              </a:spcAft>
              <a:buNone/>
            </a:pPr>
            <a:r>
              <a:rPr b="1" i="0" lang="en-US" sz="2800" u="none" cap="none" strike="noStrike">
                <a:solidFill>
                  <a:schemeClr val="lt1"/>
                </a:solidFill>
                <a:latin typeface="Times New Roman"/>
                <a:ea typeface="Times New Roman"/>
                <a:cs typeface="Times New Roman"/>
                <a:sym typeface="Times New Roman"/>
              </a:rPr>
              <a:t>GIỚI THIỆU GIẢI PHÁP QUẢN LÝ CÁN BỘ CÔNG CHỨC VIÊN CHỨC</a:t>
            </a:r>
            <a:endParaRPr/>
          </a:p>
          <a:p>
            <a:pPr indent="0" lvl="0" marL="0" marR="0" rtl="0" algn="ctr">
              <a:spcBef>
                <a:spcPts val="0"/>
              </a:spcBef>
              <a:spcAft>
                <a:spcPts val="0"/>
              </a:spcAft>
              <a:buNone/>
            </a:pPr>
            <a:r>
              <a:t/>
            </a:r>
            <a:endParaRPr b="1" i="0" sz="2800" u="none" cap="none" strike="noStrike">
              <a:solidFill>
                <a:schemeClr val="lt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i="0" sz="1600" u="none" cap="none" strike="noStrike">
              <a:solidFill>
                <a:schemeClr val="lt1"/>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0" i="0" sz="1600" u="none" cap="none" strike="noStrike">
              <a:solidFill>
                <a:schemeClr val="lt1"/>
              </a:solidFill>
              <a:latin typeface="Times New Roman"/>
              <a:ea typeface="Times New Roman"/>
              <a:cs typeface="Times New Roman"/>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grpSp>
        <p:nvGrpSpPr>
          <p:cNvPr id="556" name="Google Shape;556;p10"/>
          <p:cNvGrpSpPr/>
          <p:nvPr/>
        </p:nvGrpSpPr>
        <p:grpSpPr>
          <a:xfrm>
            <a:off x="4219" y="6298604"/>
            <a:ext cx="12191999" cy="549174"/>
            <a:chOff x="5" y="6308826"/>
            <a:chExt cx="12191999" cy="549174"/>
          </a:xfrm>
        </p:grpSpPr>
        <p:sp>
          <p:nvSpPr>
            <p:cNvPr id="557" name="Google Shape;557;p10"/>
            <p:cNvSpPr/>
            <p:nvPr/>
          </p:nvSpPr>
          <p:spPr>
            <a:xfrm>
              <a:off x="5" y="6308826"/>
              <a:ext cx="12191999" cy="54917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10"/>
            <p:cNvSpPr txBox="1"/>
            <p:nvPr/>
          </p:nvSpPr>
          <p:spPr>
            <a:xfrm>
              <a:off x="30555" y="6412340"/>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559" name="Google Shape;559;p10"/>
          <p:cNvSpPr txBox="1"/>
          <p:nvPr>
            <p:ph type="title"/>
          </p:nvPr>
        </p:nvSpPr>
        <p:spPr>
          <a:xfrm>
            <a:off x="982123" y="684871"/>
            <a:ext cx="10227754" cy="431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2400"/>
              <a:buFont typeface="Times New Roman"/>
              <a:buNone/>
            </a:pPr>
            <a:r>
              <a:rPr lang="en-US" sz="2400">
                <a:solidFill>
                  <a:srgbClr val="0070C0"/>
                </a:solidFill>
                <a:latin typeface="Times New Roman"/>
                <a:ea typeface="Times New Roman"/>
                <a:cs typeface="Times New Roman"/>
                <a:sym typeface="Times New Roman"/>
              </a:rPr>
              <a:t>QUY TRÌNH  HỒ SƠ CÁN BỘ CÔNG CHỨC, VIÊN CHỨC</a:t>
            </a:r>
            <a:endParaRPr sz="2400">
              <a:solidFill>
                <a:srgbClr val="0070C0"/>
              </a:solidFill>
              <a:latin typeface="Times New Roman"/>
              <a:ea typeface="Times New Roman"/>
              <a:cs typeface="Times New Roman"/>
              <a:sym typeface="Times New Roman"/>
            </a:endParaRPr>
          </a:p>
        </p:txBody>
      </p:sp>
      <p:sp>
        <p:nvSpPr>
          <p:cNvPr id="560" name="Google Shape;560;p10"/>
          <p:cNvSpPr txBox="1"/>
          <p:nvPr>
            <p:ph idx="12" type="sldNum"/>
          </p:nvPr>
        </p:nvSpPr>
        <p:spPr>
          <a:xfrm>
            <a:off x="4725915" y="6418264"/>
            <a:ext cx="2740171"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
        <p:nvSpPr>
          <p:cNvPr id="561" name="Google Shape;561;p10"/>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10</a:t>
            </a:r>
            <a:endParaRPr sz="1200">
              <a:solidFill>
                <a:schemeClr val="lt1"/>
              </a:solidFill>
              <a:latin typeface="Times New Roman"/>
              <a:ea typeface="Times New Roman"/>
              <a:cs typeface="Times New Roman"/>
              <a:sym typeface="Times New Roman"/>
            </a:endParaRPr>
          </a:p>
        </p:txBody>
      </p:sp>
      <p:grpSp>
        <p:nvGrpSpPr>
          <p:cNvPr id="562" name="Google Shape;562;p10"/>
          <p:cNvGrpSpPr/>
          <p:nvPr/>
        </p:nvGrpSpPr>
        <p:grpSpPr>
          <a:xfrm>
            <a:off x="0" y="0"/>
            <a:ext cx="6704049" cy="641951"/>
            <a:chOff x="898636" y="788276"/>
            <a:chExt cx="4966138" cy="641951"/>
          </a:xfrm>
        </p:grpSpPr>
        <p:sp>
          <p:nvSpPr>
            <p:cNvPr id="563" name="Google Shape;563;p10"/>
            <p:cNvSpPr/>
            <p:nvPr/>
          </p:nvSpPr>
          <p:spPr>
            <a:xfrm>
              <a:off x="898636" y="788276"/>
              <a:ext cx="4966138" cy="641951"/>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64" name="Google Shape;564;p10"/>
            <p:cNvSpPr txBox="1"/>
            <p:nvPr/>
          </p:nvSpPr>
          <p:spPr>
            <a:xfrm>
              <a:off x="1525171" y="822348"/>
              <a:ext cx="40199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HƯỚNG DẪN CẬP NHẬT HỆ THỐNG</a:t>
              </a:r>
              <a:endParaRPr sz="2400">
                <a:solidFill>
                  <a:schemeClr val="lt1"/>
                </a:solidFill>
                <a:latin typeface="Times New Roman"/>
                <a:ea typeface="Times New Roman"/>
                <a:cs typeface="Times New Roman"/>
                <a:sym typeface="Times New Roman"/>
              </a:endParaRPr>
            </a:p>
          </p:txBody>
        </p:sp>
        <p:sp>
          <p:nvSpPr>
            <p:cNvPr id="565" name="Google Shape;565;p10"/>
            <p:cNvSpPr/>
            <p:nvPr/>
          </p:nvSpPr>
          <p:spPr>
            <a:xfrm>
              <a:off x="981186" y="847641"/>
              <a:ext cx="450400"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2"/>
                  </a:solidFill>
                  <a:latin typeface="Times New Roman"/>
                  <a:ea typeface="Times New Roman"/>
                  <a:cs typeface="Times New Roman"/>
                  <a:sym typeface="Times New Roman"/>
                </a:rPr>
                <a:t>4</a:t>
              </a:r>
              <a:endParaRPr/>
            </a:p>
          </p:txBody>
        </p:sp>
      </p:grpSp>
      <p:pic>
        <p:nvPicPr>
          <p:cNvPr id="566" name="Google Shape;566;p10"/>
          <p:cNvPicPr preferRelativeResize="0"/>
          <p:nvPr/>
        </p:nvPicPr>
        <p:blipFill rotWithShape="1">
          <a:blip r:embed="rId3">
            <a:alphaModFix/>
          </a:blip>
          <a:srcRect b="0" l="0" r="0" t="0"/>
          <a:stretch/>
        </p:blipFill>
        <p:spPr>
          <a:xfrm>
            <a:off x="10945641" y="-3591"/>
            <a:ext cx="1238507" cy="916494"/>
          </a:xfrm>
          <a:prstGeom prst="rect">
            <a:avLst/>
          </a:prstGeom>
          <a:noFill/>
          <a:ln>
            <a:noFill/>
          </a:ln>
        </p:spPr>
      </p:pic>
      <p:pic>
        <p:nvPicPr>
          <p:cNvPr id="567" name="Google Shape;567;p10"/>
          <p:cNvPicPr preferRelativeResize="0"/>
          <p:nvPr/>
        </p:nvPicPr>
        <p:blipFill rotWithShape="1">
          <a:blip r:embed="rId4">
            <a:alphaModFix/>
          </a:blip>
          <a:srcRect b="0" l="0" r="0" t="0"/>
          <a:stretch/>
        </p:blipFill>
        <p:spPr>
          <a:xfrm>
            <a:off x="190610" y="1285773"/>
            <a:ext cx="12163915" cy="508304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grpSp>
        <p:nvGrpSpPr>
          <p:cNvPr id="573" name="Google Shape;573;p11"/>
          <p:cNvGrpSpPr/>
          <p:nvPr/>
        </p:nvGrpSpPr>
        <p:grpSpPr>
          <a:xfrm>
            <a:off x="4219" y="6298604"/>
            <a:ext cx="12191999" cy="549174"/>
            <a:chOff x="5" y="6308826"/>
            <a:chExt cx="12191999" cy="549174"/>
          </a:xfrm>
        </p:grpSpPr>
        <p:sp>
          <p:nvSpPr>
            <p:cNvPr id="574" name="Google Shape;574;p11"/>
            <p:cNvSpPr/>
            <p:nvPr/>
          </p:nvSpPr>
          <p:spPr>
            <a:xfrm>
              <a:off x="5" y="6308826"/>
              <a:ext cx="12191999" cy="54917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11"/>
            <p:cNvSpPr txBox="1"/>
            <p:nvPr/>
          </p:nvSpPr>
          <p:spPr>
            <a:xfrm>
              <a:off x="30555" y="6412340"/>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576" name="Google Shape;576;p11"/>
          <p:cNvSpPr txBox="1"/>
          <p:nvPr>
            <p:ph type="title"/>
          </p:nvPr>
        </p:nvSpPr>
        <p:spPr>
          <a:xfrm>
            <a:off x="982123" y="684871"/>
            <a:ext cx="10227754" cy="431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2400"/>
              <a:buFont typeface="Times New Roman"/>
              <a:buNone/>
            </a:pPr>
            <a:r>
              <a:rPr lang="en-US" sz="2400">
                <a:solidFill>
                  <a:srgbClr val="0070C0"/>
                </a:solidFill>
                <a:latin typeface="Times New Roman"/>
                <a:ea typeface="Times New Roman"/>
                <a:cs typeface="Times New Roman"/>
                <a:sym typeface="Times New Roman"/>
              </a:rPr>
              <a:t>TẠO MỚI HỒ SƠ CÁN BỘ CÔNG CHỨC, VIÊN CHỨC</a:t>
            </a:r>
            <a:endParaRPr sz="2400">
              <a:solidFill>
                <a:srgbClr val="0070C0"/>
              </a:solidFill>
              <a:latin typeface="Times New Roman"/>
              <a:ea typeface="Times New Roman"/>
              <a:cs typeface="Times New Roman"/>
              <a:sym typeface="Times New Roman"/>
            </a:endParaRPr>
          </a:p>
        </p:txBody>
      </p:sp>
      <p:sp>
        <p:nvSpPr>
          <p:cNvPr id="577" name="Google Shape;577;p11"/>
          <p:cNvSpPr txBox="1"/>
          <p:nvPr>
            <p:ph idx="12" type="sldNum"/>
          </p:nvPr>
        </p:nvSpPr>
        <p:spPr>
          <a:xfrm>
            <a:off x="4725915" y="6418264"/>
            <a:ext cx="2740171"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pic>
        <p:nvPicPr>
          <p:cNvPr id="578" name="Google Shape;578;p11"/>
          <p:cNvPicPr preferRelativeResize="0"/>
          <p:nvPr/>
        </p:nvPicPr>
        <p:blipFill rotWithShape="1">
          <a:blip r:embed="rId3">
            <a:alphaModFix/>
          </a:blip>
          <a:srcRect b="0" l="0" r="0" t="0"/>
          <a:stretch/>
        </p:blipFill>
        <p:spPr>
          <a:xfrm>
            <a:off x="964116" y="1100531"/>
            <a:ext cx="9558859" cy="4789324"/>
          </a:xfrm>
          <a:prstGeom prst="rect">
            <a:avLst/>
          </a:prstGeom>
          <a:noFill/>
          <a:ln>
            <a:noFill/>
          </a:ln>
        </p:spPr>
      </p:pic>
      <p:sp>
        <p:nvSpPr>
          <p:cNvPr id="579" name="Google Shape;579;p11"/>
          <p:cNvSpPr txBox="1"/>
          <p:nvPr/>
        </p:nvSpPr>
        <p:spPr>
          <a:xfrm>
            <a:off x="1656784" y="3054394"/>
            <a:ext cx="196460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66CCFF"/>
                </a:solidFill>
                <a:latin typeface="Times New Roman"/>
                <a:ea typeface="Times New Roman"/>
                <a:cs typeface="Times New Roman"/>
                <a:sym typeface="Times New Roman"/>
              </a:rPr>
              <a:t>Tạo mới hồ sơ</a:t>
            </a:r>
            <a:endParaRPr b="1" sz="1800">
              <a:solidFill>
                <a:srgbClr val="66CCFF"/>
              </a:solidFill>
              <a:latin typeface="Times New Roman"/>
              <a:ea typeface="Times New Roman"/>
              <a:cs typeface="Times New Roman"/>
              <a:sym typeface="Times New Roman"/>
            </a:endParaRPr>
          </a:p>
        </p:txBody>
      </p:sp>
      <p:sp>
        <p:nvSpPr>
          <p:cNvPr id="580" name="Google Shape;580;p11"/>
          <p:cNvSpPr txBox="1"/>
          <p:nvPr/>
        </p:nvSpPr>
        <p:spPr>
          <a:xfrm>
            <a:off x="4878309" y="3125312"/>
            <a:ext cx="196460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7030A0"/>
                </a:solidFill>
                <a:latin typeface="Times New Roman"/>
                <a:ea typeface="Times New Roman"/>
                <a:cs typeface="Times New Roman"/>
                <a:sym typeface="Times New Roman"/>
              </a:rPr>
              <a:t>Xác nhận hô sơ</a:t>
            </a:r>
            <a:endParaRPr b="1" sz="1800">
              <a:solidFill>
                <a:srgbClr val="7030A0"/>
              </a:solidFill>
              <a:latin typeface="Times New Roman"/>
              <a:ea typeface="Times New Roman"/>
              <a:cs typeface="Times New Roman"/>
              <a:sym typeface="Times New Roman"/>
            </a:endParaRPr>
          </a:p>
        </p:txBody>
      </p:sp>
      <p:sp>
        <p:nvSpPr>
          <p:cNvPr id="581" name="Google Shape;581;p11"/>
          <p:cNvSpPr txBox="1"/>
          <p:nvPr/>
        </p:nvSpPr>
        <p:spPr>
          <a:xfrm>
            <a:off x="7935386" y="3088534"/>
            <a:ext cx="219697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88312"/>
                </a:solidFill>
                <a:latin typeface="Times New Roman"/>
                <a:ea typeface="Times New Roman"/>
                <a:cs typeface="Times New Roman"/>
                <a:sym typeface="Times New Roman"/>
              </a:rPr>
              <a:t>Thống kê, kiểm soát</a:t>
            </a:r>
            <a:endParaRPr b="1" sz="1800">
              <a:solidFill>
                <a:srgbClr val="C88312"/>
              </a:solidFill>
              <a:latin typeface="Times New Roman"/>
              <a:ea typeface="Times New Roman"/>
              <a:cs typeface="Times New Roman"/>
              <a:sym typeface="Times New Roman"/>
            </a:endParaRPr>
          </a:p>
        </p:txBody>
      </p:sp>
      <p:sp>
        <p:nvSpPr>
          <p:cNvPr id="582" name="Google Shape;582;p11"/>
          <p:cNvSpPr txBox="1"/>
          <p:nvPr/>
        </p:nvSpPr>
        <p:spPr>
          <a:xfrm>
            <a:off x="1644027" y="3480298"/>
            <a:ext cx="210045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Tạo mới hồ sơ CB CCVC</a:t>
            </a:r>
            <a:endParaRPr/>
          </a:p>
        </p:txBody>
      </p:sp>
      <p:sp>
        <p:nvSpPr>
          <p:cNvPr id="583" name="Google Shape;583;p11"/>
          <p:cNvSpPr txBox="1"/>
          <p:nvPr/>
        </p:nvSpPr>
        <p:spPr>
          <a:xfrm>
            <a:off x="4810384" y="3421652"/>
            <a:ext cx="210045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Thực hiện xác nhận hồ sơ</a:t>
            </a:r>
            <a:endParaRPr b="1" sz="1600">
              <a:solidFill>
                <a:schemeClr val="dk1"/>
              </a:solidFill>
              <a:latin typeface="Times New Roman"/>
              <a:ea typeface="Times New Roman"/>
              <a:cs typeface="Times New Roman"/>
              <a:sym typeface="Times New Roman"/>
            </a:endParaRPr>
          </a:p>
        </p:txBody>
      </p:sp>
      <p:sp>
        <p:nvSpPr>
          <p:cNvPr id="584" name="Google Shape;584;p11"/>
          <p:cNvSpPr txBox="1"/>
          <p:nvPr/>
        </p:nvSpPr>
        <p:spPr>
          <a:xfrm>
            <a:off x="8031909" y="3409008"/>
            <a:ext cx="210045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Quản lý, kiểm soát kê khai của CBCCVC</a:t>
            </a:r>
            <a:endParaRPr/>
          </a:p>
        </p:txBody>
      </p:sp>
      <p:pic>
        <p:nvPicPr>
          <p:cNvPr id="585" name="Google Shape;585;p11"/>
          <p:cNvPicPr preferRelativeResize="0"/>
          <p:nvPr/>
        </p:nvPicPr>
        <p:blipFill rotWithShape="1">
          <a:blip r:embed="rId4">
            <a:alphaModFix/>
          </a:blip>
          <a:srcRect b="0" l="0" r="0" t="0"/>
          <a:stretch/>
        </p:blipFill>
        <p:spPr>
          <a:xfrm>
            <a:off x="208470" y="4415336"/>
            <a:ext cx="1830706" cy="1449310"/>
          </a:xfrm>
          <a:prstGeom prst="rect">
            <a:avLst/>
          </a:prstGeom>
          <a:noFill/>
          <a:ln>
            <a:noFill/>
          </a:ln>
        </p:spPr>
      </p:pic>
      <p:pic>
        <p:nvPicPr>
          <p:cNvPr id="586" name="Google Shape;586;p11"/>
          <p:cNvPicPr preferRelativeResize="0"/>
          <p:nvPr/>
        </p:nvPicPr>
        <p:blipFill rotWithShape="1">
          <a:blip r:embed="rId5">
            <a:alphaModFix/>
          </a:blip>
          <a:srcRect b="0" l="0" r="0" t="0"/>
          <a:stretch/>
        </p:blipFill>
        <p:spPr>
          <a:xfrm>
            <a:off x="4020186" y="1103933"/>
            <a:ext cx="1411457" cy="1411457"/>
          </a:xfrm>
          <a:prstGeom prst="rect">
            <a:avLst/>
          </a:prstGeom>
          <a:noFill/>
          <a:ln>
            <a:noFill/>
          </a:ln>
        </p:spPr>
      </p:pic>
      <p:pic>
        <p:nvPicPr>
          <p:cNvPr descr="C:\Users\ASUS\AppData\Local\Temp\SNAGHTML1323391c.PNG" id="587" name="Google Shape;587;p11"/>
          <p:cNvPicPr preferRelativeResize="0"/>
          <p:nvPr/>
        </p:nvPicPr>
        <p:blipFill rotWithShape="1">
          <a:blip r:embed="rId6">
            <a:alphaModFix/>
          </a:blip>
          <a:srcRect b="0" l="0" r="0" t="0"/>
          <a:stretch/>
        </p:blipFill>
        <p:spPr>
          <a:xfrm>
            <a:off x="9901585" y="4344982"/>
            <a:ext cx="1604270" cy="1546459"/>
          </a:xfrm>
          <a:prstGeom prst="rect">
            <a:avLst/>
          </a:prstGeom>
          <a:noFill/>
          <a:ln>
            <a:noFill/>
          </a:ln>
        </p:spPr>
      </p:pic>
      <p:sp>
        <p:nvSpPr>
          <p:cNvPr id="588" name="Google Shape;588;p11"/>
          <p:cNvSpPr txBox="1"/>
          <p:nvPr/>
        </p:nvSpPr>
        <p:spPr>
          <a:xfrm>
            <a:off x="716059" y="5569627"/>
            <a:ext cx="32638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Cán bộ làm công tác tổ chức</a:t>
            </a:r>
            <a:endParaRPr b="1" sz="1800">
              <a:solidFill>
                <a:schemeClr val="dk1"/>
              </a:solidFill>
              <a:latin typeface="Times New Roman"/>
              <a:ea typeface="Times New Roman"/>
              <a:cs typeface="Times New Roman"/>
              <a:sym typeface="Times New Roman"/>
            </a:endParaRPr>
          </a:p>
        </p:txBody>
      </p:sp>
      <p:sp>
        <p:nvSpPr>
          <p:cNvPr id="589" name="Google Shape;589;p11"/>
          <p:cNvSpPr txBox="1"/>
          <p:nvPr/>
        </p:nvSpPr>
        <p:spPr>
          <a:xfrm>
            <a:off x="7206689" y="5821088"/>
            <a:ext cx="51404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Lãnh đạo các cấp, cán bộ  làm công tác tổ chức</a:t>
            </a:r>
            <a:endParaRPr b="1" sz="1800">
              <a:solidFill>
                <a:schemeClr val="dk1"/>
              </a:solidFill>
              <a:latin typeface="Times New Roman"/>
              <a:ea typeface="Times New Roman"/>
              <a:cs typeface="Times New Roman"/>
              <a:sym typeface="Times New Roman"/>
            </a:endParaRPr>
          </a:p>
        </p:txBody>
      </p:sp>
      <p:sp>
        <p:nvSpPr>
          <p:cNvPr id="590" name="Google Shape;590;p11"/>
          <p:cNvSpPr txBox="1"/>
          <p:nvPr/>
        </p:nvSpPr>
        <p:spPr>
          <a:xfrm>
            <a:off x="1264025" y="1147328"/>
            <a:ext cx="36016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Cán bộ làm công tác tổ chức</a:t>
            </a:r>
            <a:endParaRPr b="1" sz="1800">
              <a:solidFill>
                <a:schemeClr val="dk1"/>
              </a:solidFill>
              <a:latin typeface="Times New Roman"/>
              <a:ea typeface="Times New Roman"/>
              <a:cs typeface="Times New Roman"/>
              <a:sym typeface="Times New Roman"/>
            </a:endParaRPr>
          </a:p>
        </p:txBody>
      </p:sp>
      <p:sp>
        <p:nvSpPr>
          <p:cNvPr id="591" name="Google Shape;591;p11"/>
          <p:cNvSpPr/>
          <p:nvPr/>
        </p:nvSpPr>
        <p:spPr>
          <a:xfrm>
            <a:off x="1774479" y="4821660"/>
            <a:ext cx="959668" cy="456509"/>
          </a:xfrm>
          <a:prstGeom prst="curvedUpArrow">
            <a:avLst>
              <a:gd fmla="val 25000" name="adj1"/>
              <a:gd fmla="val 50000" name="adj2"/>
              <a:gd fmla="val 25000" name="adj3"/>
            </a:avLst>
          </a:prstGeom>
          <a:solidFill>
            <a:srgbClr val="66CC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Times New Roman"/>
              <a:buNone/>
            </a:pPr>
            <a:r>
              <a:t/>
            </a:r>
            <a:endParaRPr b="0" i="0" sz="2500" u="none" cap="none" strike="noStrike">
              <a:solidFill>
                <a:srgbClr val="66CCFF"/>
              </a:solidFill>
              <a:latin typeface="Times New Roman"/>
              <a:ea typeface="Times New Roman"/>
              <a:cs typeface="Times New Roman"/>
              <a:sym typeface="Times New Roman"/>
            </a:endParaRPr>
          </a:p>
        </p:txBody>
      </p:sp>
      <p:sp>
        <p:nvSpPr>
          <p:cNvPr id="592" name="Google Shape;592;p11"/>
          <p:cNvSpPr/>
          <p:nvPr/>
        </p:nvSpPr>
        <p:spPr>
          <a:xfrm>
            <a:off x="5325882" y="1473037"/>
            <a:ext cx="932943" cy="520746"/>
          </a:xfrm>
          <a:prstGeom prst="curvedDownArrow">
            <a:avLst>
              <a:gd fmla="val 25000" name="adj1"/>
              <a:gd fmla="val 62267" name="adj2"/>
              <a:gd fmla="val 14569" name="adj3"/>
            </a:avLst>
          </a:prstGeom>
          <a:solidFill>
            <a:schemeClr val="accent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Times New Roman"/>
              <a:buNone/>
            </a:pPr>
            <a:r>
              <a:t/>
            </a:r>
            <a:endParaRPr b="0" i="0" sz="2500" u="none" cap="none" strike="noStrike">
              <a:solidFill>
                <a:srgbClr val="7030A0"/>
              </a:solidFill>
              <a:latin typeface="Times New Roman"/>
              <a:ea typeface="Times New Roman"/>
              <a:cs typeface="Times New Roman"/>
              <a:sym typeface="Times New Roman"/>
            </a:endParaRPr>
          </a:p>
        </p:txBody>
      </p:sp>
      <p:sp>
        <p:nvSpPr>
          <p:cNvPr id="593" name="Google Shape;593;p11"/>
          <p:cNvSpPr/>
          <p:nvPr/>
        </p:nvSpPr>
        <p:spPr>
          <a:xfrm>
            <a:off x="10366219" y="3494644"/>
            <a:ext cx="579422" cy="850338"/>
          </a:xfrm>
          <a:prstGeom prst="curvedLeftArrow">
            <a:avLst>
              <a:gd fmla="val 25000" name="adj1"/>
              <a:gd fmla="val 48341" name="adj2"/>
              <a:gd fmla="val 29924" name="adj3"/>
            </a:avLst>
          </a:prstGeom>
          <a:solidFill>
            <a:srgbClr val="B086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Times New Roman"/>
              <a:buNone/>
            </a:pPr>
            <a:r>
              <a:t/>
            </a:r>
            <a:endParaRPr b="0" i="0" sz="2500" u="none" cap="none" strike="noStrike">
              <a:solidFill>
                <a:schemeClr val="lt1"/>
              </a:solidFill>
              <a:latin typeface="Times New Roman"/>
              <a:ea typeface="Times New Roman"/>
              <a:cs typeface="Times New Roman"/>
              <a:sym typeface="Times New Roman"/>
            </a:endParaRPr>
          </a:p>
        </p:txBody>
      </p:sp>
      <p:sp>
        <p:nvSpPr>
          <p:cNvPr id="594" name="Google Shape;594;p11"/>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11</a:t>
            </a:r>
            <a:endParaRPr sz="1200">
              <a:solidFill>
                <a:schemeClr val="lt1"/>
              </a:solidFill>
              <a:latin typeface="Times New Roman"/>
              <a:ea typeface="Times New Roman"/>
              <a:cs typeface="Times New Roman"/>
              <a:sym typeface="Times New Roman"/>
            </a:endParaRPr>
          </a:p>
        </p:txBody>
      </p:sp>
      <p:grpSp>
        <p:nvGrpSpPr>
          <p:cNvPr id="595" name="Google Shape;595;p11"/>
          <p:cNvGrpSpPr/>
          <p:nvPr/>
        </p:nvGrpSpPr>
        <p:grpSpPr>
          <a:xfrm>
            <a:off x="0" y="0"/>
            <a:ext cx="6704049" cy="641951"/>
            <a:chOff x="898636" y="788276"/>
            <a:chExt cx="4966138" cy="641951"/>
          </a:xfrm>
        </p:grpSpPr>
        <p:sp>
          <p:nvSpPr>
            <p:cNvPr id="596" name="Google Shape;596;p11"/>
            <p:cNvSpPr/>
            <p:nvPr/>
          </p:nvSpPr>
          <p:spPr>
            <a:xfrm>
              <a:off x="898636" y="788276"/>
              <a:ext cx="4966138" cy="641951"/>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97" name="Google Shape;597;p11"/>
            <p:cNvSpPr txBox="1"/>
            <p:nvPr/>
          </p:nvSpPr>
          <p:spPr>
            <a:xfrm>
              <a:off x="1525171" y="822348"/>
              <a:ext cx="40199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HƯỚNG DẪN CẬP NHẬT HỆ THỐNG</a:t>
              </a:r>
              <a:endParaRPr sz="2400">
                <a:solidFill>
                  <a:schemeClr val="lt1"/>
                </a:solidFill>
                <a:latin typeface="Times New Roman"/>
                <a:ea typeface="Times New Roman"/>
                <a:cs typeface="Times New Roman"/>
                <a:sym typeface="Times New Roman"/>
              </a:endParaRPr>
            </a:p>
          </p:txBody>
        </p:sp>
        <p:sp>
          <p:nvSpPr>
            <p:cNvPr id="598" name="Google Shape;598;p11"/>
            <p:cNvSpPr/>
            <p:nvPr/>
          </p:nvSpPr>
          <p:spPr>
            <a:xfrm>
              <a:off x="981186" y="847641"/>
              <a:ext cx="450400"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2"/>
                  </a:solidFill>
                  <a:latin typeface="Times New Roman"/>
                  <a:ea typeface="Times New Roman"/>
                  <a:cs typeface="Times New Roman"/>
                  <a:sym typeface="Times New Roman"/>
                </a:rPr>
                <a:t>4</a:t>
              </a:r>
              <a:endParaRPr/>
            </a:p>
          </p:txBody>
        </p:sp>
      </p:grpSp>
      <p:pic>
        <p:nvPicPr>
          <p:cNvPr id="599" name="Google Shape;599;p11"/>
          <p:cNvPicPr preferRelativeResize="0"/>
          <p:nvPr/>
        </p:nvPicPr>
        <p:blipFill rotWithShape="1">
          <a:blip r:embed="rId7">
            <a:alphaModFix/>
          </a:blip>
          <a:srcRect b="0" l="0" r="0" t="0"/>
          <a:stretch/>
        </p:blipFill>
        <p:spPr>
          <a:xfrm>
            <a:off x="10945641" y="-3591"/>
            <a:ext cx="1238507" cy="91649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grpSp>
        <p:nvGrpSpPr>
          <p:cNvPr id="605" name="Google Shape;605;p12"/>
          <p:cNvGrpSpPr/>
          <p:nvPr/>
        </p:nvGrpSpPr>
        <p:grpSpPr>
          <a:xfrm>
            <a:off x="4219" y="6298604"/>
            <a:ext cx="12191999" cy="549174"/>
            <a:chOff x="5" y="6308826"/>
            <a:chExt cx="12191999" cy="549174"/>
          </a:xfrm>
        </p:grpSpPr>
        <p:sp>
          <p:nvSpPr>
            <p:cNvPr id="606" name="Google Shape;606;p12"/>
            <p:cNvSpPr/>
            <p:nvPr/>
          </p:nvSpPr>
          <p:spPr>
            <a:xfrm>
              <a:off x="5" y="6308826"/>
              <a:ext cx="12191999" cy="54917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12"/>
            <p:cNvSpPr txBox="1"/>
            <p:nvPr/>
          </p:nvSpPr>
          <p:spPr>
            <a:xfrm>
              <a:off x="30555" y="6412340"/>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608" name="Google Shape;608;p12"/>
          <p:cNvSpPr txBox="1"/>
          <p:nvPr>
            <p:ph type="title"/>
          </p:nvPr>
        </p:nvSpPr>
        <p:spPr>
          <a:xfrm>
            <a:off x="982123" y="684871"/>
            <a:ext cx="10227754" cy="431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2400"/>
              <a:buFont typeface="Times New Roman"/>
              <a:buNone/>
            </a:pPr>
            <a:r>
              <a:rPr lang="en-US" sz="2400">
                <a:solidFill>
                  <a:srgbClr val="0070C0"/>
                </a:solidFill>
                <a:latin typeface="Times New Roman"/>
                <a:ea typeface="Times New Roman"/>
                <a:cs typeface="Times New Roman"/>
                <a:sym typeface="Times New Roman"/>
              </a:rPr>
              <a:t>CẬP NHẬT HỒ SƠ CÁN BỘ CÔNG CHỨC, VIÊN CHỨC</a:t>
            </a:r>
            <a:endParaRPr sz="2400">
              <a:solidFill>
                <a:srgbClr val="0070C0"/>
              </a:solidFill>
              <a:latin typeface="Times New Roman"/>
              <a:ea typeface="Times New Roman"/>
              <a:cs typeface="Times New Roman"/>
              <a:sym typeface="Times New Roman"/>
            </a:endParaRPr>
          </a:p>
        </p:txBody>
      </p:sp>
      <p:sp>
        <p:nvSpPr>
          <p:cNvPr id="609" name="Google Shape;609;p12"/>
          <p:cNvSpPr txBox="1"/>
          <p:nvPr>
            <p:ph idx="12" type="sldNum"/>
          </p:nvPr>
        </p:nvSpPr>
        <p:spPr>
          <a:xfrm>
            <a:off x="4725915" y="6418264"/>
            <a:ext cx="2740171"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pic>
        <p:nvPicPr>
          <p:cNvPr id="610" name="Google Shape;610;p12"/>
          <p:cNvPicPr preferRelativeResize="0"/>
          <p:nvPr/>
        </p:nvPicPr>
        <p:blipFill rotWithShape="1">
          <a:blip r:embed="rId3">
            <a:alphaModFix/>
          </a:blip>
          <a:srcRect b="0" l="0" r="0" t="0"/>
          <a:stretch/>
        </p:blipFill>
        <p:spPr>
          <a:xfrm>
            <a:off x="1012923" y="1115080"/>
            <a:ext cx="9558859" cy="4789324"/>
          </a:xfrm>
          <a:prstGeom prst="rect">
            <a:avLst/>
          </a:prstGeom>
          <a:noFill/>
          <a:ln>
            <a:noFill/>
          </a:ln>
        </p:spPr>
      </p:pic>
      <p:sp>
        <p:nvSpPr>
          <p:cNvPr id="611" name="Google Shape;611;p12"/>
          <p:cNvSpPr txBox="1"/>
          <p:nvPr/>
        </p:nvSpPr>
        <p:spPr>
          <a:xfrm>
            <a:off x="1656784" y="3054394"/>
            <a:ext cx="196460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66CCFF"/>
                </a:solidFill>
                <a:latin typeface="Times New Roman"/>
                <a:ea typeface="Times New Roman"/>
                <a:cs typeface="Times New Roman"/>
                <a:sym typeface="Times New Roman"/>
              </a:rPr>
              <a:t>Tạo mới hồ sơ</a:t>
            </a:r>
            <a:endParaRPr b="1" sz="1800">
              <a:solidFill>
                <a:srgbClr val="66CCFF"/>
              </a:solidFill>
              <a:latin typeface="Times New Roman"/>
              <a:ea typeface="Times New Roman"/>
              <a:cs typeface="Times New Roman"/>
              <a:sym typeface="Times New Roman"/>
            </a:endParaRPr>
          </a:p>
        </p:txBody>
      </p:sp>
      <p:sp>
        <p:nvSpPr>
          <p:cNvPr id="612" name="Google Shape;612;p12"/>
          <p:cNvSpPr txBox="1"/>
          <p:nvPr/>
        </p:nvSpPr>
        <p:spPr>
          <a:xfrm>
            <a:off x="4878309" y="3125312"/>
            <a:ext cx="1964602"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7030A0"/>
                </a:solidFill>
                <a:latin typeface="Times New Roman"/>
                <a:ea typeface="Times New Roman"/>
                <a:cs typeface="Times New Roman"/>
                <a:sym typeface="Times New Roman"/>
              </a:rPr>
              <a:t>Xác nhận hô sơ</a:t>
            </a:r>
            <a:endParaRPr b="1" sz="1800">
              <a:solidFill>
                <a:srgbClr val="7030A0"/>
              </a:solidFill>
              <a:latin typeface="Times New Roman"/>
              <a:ea typeface="Times New Roman"/>
              <a:cs typeface="Times New Roman"/>
              <a:sym typeface="Times New Roman"/>
            </a:endParaRPr>
          </a:p>
        </p:txBody>
      </p:sp>
      <p:sp>
        <p:nvSpPr>
          <p:cNvPr id="613" name="Google Shape;613;p12"/>
          <p:cNvSpPr txBox="1"/>
          <p:nvPr/>
        </p:nvSpPr>
        <p:spPr>
          <a:xfrm>
            <a:off x="7935386" y="3088534"/>
            <a:ext cx="2196975"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800">
                <a:solidFill>
                  <a:srgbClr val="C88312"/>
                </a:solidFill>
                <a:latin typeface="Times New Roman"/>
                <a:ea typeface="Times New Roman"/>
                <a:cs typeface="Times New Roman"/>
                <a:sym typeface="Times New Roman"/>
              </a:rPr>
              <a:t>Thống kê, kiểm soát</a:t>
            </a:r>
            <a:endParaRPr b="1" sz="1800">
              <a:solidFill>
                <a:srgbClr val="C88312"/>
              </a:solidFill>
              <a:latin typeface="Times New Roman"/>
              <a:ea typeface="Times New Roman"/>
              <a:cs typeface="Times New Roman"/>
              <a:sym typeface="Times New Roman"/>
            </a:endParaRPr>
          </a:p>
        </p:txBody>
      </p:sp>
      <p:sp>
        <p:nvSpPr>
          <p:cNvPr id="614" name="Google Shape;614;p12"/>
          <p:cNvSpPr txBox="1"/>
          <p:nvPr/>
        </p:nvSpPr>
        <p:spPr>
          <a:xfrm>
            <a:off x="1683921" y="3478250"/>
            <a:ext cx="210045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Cập nhật hồ sơ CB CCVC</a:t>
            </a:r>
            <a:endParaRPr/>
          </a:p>
        </p:txBody>
      </p:sp>
      <p:sp>
        <p:nvSpPr>
          <p:cNvPr id="615" name="Google Shape;615;p12"/>
          <p:cNvSpPr txBox="1"/>
          <p:nvPr/>
        </p:nvSpPr>
        <p:spPr>
          <a:xfrm>
            <a:off x="4810384" y="3421652"/>
            <a:ext cx="210045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Thực hiện xác nhận hồ sơ</a:t>
            </a:r>
            <a:endParaRPr b="1" sz="1600">
              <a:solidFill>
                <a:schemeClr val="dk1"/>
              </a:solidFill>
              <a:latin typeface="Times New Roman"/>
              <a:ea typeface="Times New Roman"/>
              <a:cs typeface="Times New Roman"/>
              <a:sym typeface="Times New Roman"/>
            </a:endParaRPr>
          </a:p>
        </p:txBody>
      </p:sp>
      <p:sp>
        <p:nvSpPr>
          <p:cNvPr id="616" name="Google Shape;616;p12"/>
          <p:cNvSpPr txBox="1"/>
          <p:nvPr/>
        </p:nvSpPr>
        <p:spPr>
          <a:xfrm>
            <a:off x="8031909" y="3409008"/>
            <a:ext cx="2100452"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chemeClr val="dk1"/>
                </a:solidFill>
                <a:latin typeface="Times New Roman"/>
                <a:ea typeface="Times New Roman"/>
                <a:cs typeface="Times New Roman"/>
                <a:sym typeface="Times New Roman"/>
              </a:rPr>
              <a:t>Quản lý, kiểm soát kê khai của CBCCVC</a:t>
            </a:r>
            <a:endParaRPr/>
          </a:p>
        </p:txBody>
      </p:sp>
      <p:pic>
        <p:nvPicPr>
          <p:cNvPr id="617" name="Google Shape;617;p12"/>
          <p:cNvPicPr preferRelativeResize="0"/>
          <p:nvPr/>
        </p:nvPicPr>
        <p:blipFill rotWithShape="1">
          <a:blip r:embed="rId4">
            <a:alphaModFix/>
          </a:blip>
          <a:srcRect b="0" l="0" r="0" t="0"/>
          <a:stretch/>
        </p:blipFill>
        <p:spPr>
          <a:xfrm>
            <a:off x="208470" y="4415336"/>
            <a:ext cx="1830706" cy="1449310"/>
          </a:xfrm>
          <a:prstGeom prst="rect">
            <a:avLst/>
          </a:prstGeom>
          <a:noFill/>
          <a:ln>
            <a:noFill/>
          </a:ln>
        </p:spPr>
      </p:pic>
      <p:pic>
        <p:nvPicPr>
          <p:cNvPr id="618" name="Google Shape;618;p12"/>
          <p:cNvPicPr preferRelativeResize="0"/>
          <p:nvPr/>
        </p:nvPicPr>
        <p:blipFill rotWithShape="1">
          <a:blip r:embed="rId5">
            <a:alphaModFix/>
          </a:blip>
          <a:srcRect b="0" l="0" r="0" t="0"/>
          <a:stretch/>
        </p:blipFill>
        <p:spPr>
          <a:xfrm>
            <a:off x="4020186" y="1103933"/>
            <a:ext cx="1411457" cy="1411457"/>
          </a:xfrm>
          <a:prstGeom prst="rect">
            <a:avLst/>
          </a:prstGeom>
          <a:noFill/>
          <a:ln>
            <a:noFill/>
          </a:ln>
        </p:spPr>
      </p:pic>
      <p:pic>
        <p:nvPicPr>
          <p:cNvPr descr="C:\Users\ASUS\AppData\Local\Temp\SNAGHTML1323391c.PNG" id="619" name="Google Shape;619;p12"/>
          <p:cNvPicPr preferRelativeResize="0"/>
          <p:nvPr/>
        </p:nvPicPr>
        <p:blipFill rotWithShape="1">
          <a:blip r:embed="rId6">
            <a:alphaModFix/>
          </a:blip>
          <a:srcRect b="0" l="0" r="0" t="0"/>
          <a:stretch/>
        </p:blipFill>
        <p:spPr>
          <a:xfrm>
            <a:off x="9901585" y="4344982"/>
            <a:ext cx="1604270" cy="1546459"/>
          </a:xfrm>
          <a:prstGeom prst="rect">
            <a:avLst/>
          </a:prstGeom>
          <a:noFill/>
          <a:ln>
            <a:noFill/>
          </a:ln>
        </p:spPr>
      </p:pic>
      <p:sp>
        <p:nvSpPr>
          <p:cNvPr id="620" name="Google Shape;620;p12"/>
          <p:cNvSpPr txBox="1"/>
          <p:nvPr/>
        </p:nvSpPr>
        <p:spPr>
          <a:xfrm>
            <a:off x="716059" y="5569627"/>
            <a:ext cx="326386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Cán bộ làm công tác tổ chức</a:t>
            </a:r>
            <a:endParaRPr b="1" sz="1800">
              <a:solidFill>
                <a:schemeClr val="dk1"/>
              </a:solidFill>
              <a:latin typeface="Times New Roman"/>
              <a:ea typeface="Times New Roman"/>
              <a:cs typeface="Times New Roman"/>
              <a:sym typeface="Times New Roman"/>
            </a:endParaRPr>
          </a:p>
        </p:txBody>
      </p:sp>
      <p:sp>
        <p:nvSpPr>
          <p:cNvPr id="621" name="Google Shape;621;p12"/>
          <p:cNvSpPr txBox="1"/>
          <p:nvPr/>
        </p:nvSpPr>
        <p:spPr>
          <a:xfrm>
            <a:off x="7206689" y="5821088"/>
            <a:ext cx="514045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Lãnh đạo các cấp, cán bộ  làm công tác tổ chức</a:t>
            </a:r>
            <a:endParaRPr b="1" sz="1800">
              <a:solidFill>
                <a:schemeClr val="dk1"/>
              </a:solidFill>
              <a:latin typeface="Times New Roman"/>
              <a:ea typeface="Times New Roman"/>
              <a:cs typeface="Times New Roman"/>
              <a:sym typeface="Times New Roman"/>
            </a:endParaRPr>
          </a:p>
        </p:txBody>
      </p:sp>
      <p:sp>
        <p:nvSpPr>
          <p:cNvPr id="622" name="Google Shape;622;p12"/>
          <p:cNvSpPr txBox="1"/>
          <p:nvPr/>
        </p:nvSpPr>
        <p:spPr>
          <a:xfrm>
            <a:off x="1264025" y="1147328"/>
            <a:ext cx="36016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Times New Roman"/>
                <a:ea typeface="Times New Roman"/>
                <a:cs typeface="Times New Roman"/>
                <a:sym typeface="Times New Roman"/>
              </a:rPr>
              <a:t>Cán bộ làm công tác tổ chức</a:t>
            </a:r>
            <a:endParaRPr b="1" sz="1800">
              <a:solidFill>
                <a:schemeClr val="dk1"/>
              </a:solidFill>
              <a:latin typeface="Times New Roman"/>
              <a:ea typeface="Times New Roman"/>
              <a:cs typeface="Times New Roman"/>
              <a:sym typeface="Times New Roman"/>
            </a:endParaRPr>
          </a:p>
        </p:txBody>
      </p:sp>
      <p:sp>
        <p:nvSpPr>
          <p:cNvPr id="623" name="Google Shape;623;p12"/>
          <p:cNvSpPr/>
          <p:nvPr/>
        </p:nvSpPr>
        <p:spPr>
          <a:xfrm>
            <a:off x="1774479" y="4821660"/>
            <a:ext cx="959668" cy="456509"/>
          </a:xfrm>
          <a:prstGeom prst="curvedUpArrow">
            <a:avLst>
              <a:gd fmla="val 25000" name="adj1"/>
              <a:gd fmla="val 50000" name="adj2"/>
              <a:gd fmla="val 25000" name="adj3"/>
            </a:avLst>
          </a:prstGeom>
          <a:solidFill>
            <a:srgbClr val="66CCFF"/>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Times New Roman"/>
              <a:buNone/>
            </a:pPr>
            <a:r>
              <a:t/>
            </a:r>
            <a:endParaRPr b="0" i="0" sz="2500" u="none" cap="none" strike="noStrike">
              <a:solidFill>
                <a:srgbClr val="66CCFF"/>
              </a:solidFill>
              <a:latin typeface="Times New Roman"/>
              <a:ea typeface="Times New Roman"/>
              <a:cs typeface="Times New Roman"/>
              <a:sym typeface="Times New Roman"/>
            </a:endParaRPr>
          </a:p>
        </p:txBody>
      </p:sp>
      <p:sp>
        <p:nvSpPr>
          <p:cNvPr id="624" name="Google Shape;624;p12"/>
          <p:cNvSpPr/>
          <p:nvPr/>
        </p:nvSpPr>
        <p:spPr>
          <a:xfrm>
            <a:off x="5325882" y="1473037"/>
            <a:ext cx="932943" cy="520746"/>
          </a:xfrm>
          <a:prstGeom prst="curvedDownArrow">
            <a:avLst>
              <a:gd fmla="val 25000" name="adj1"/>
              <a:gd fmla="val 62267" name="adj2"/>
              <a:gd fmla="val 14569" name="adj3"/>
            </a:avLst>
          </a:prstGeom>
          <a:solidFill>
            <a:schemeClr val="accent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Times New Roman"/>
              <a:buNone/>
            </a:pPr>
            <a:r>
              <a:t/>
            </a:r>
            <a:endParaRPr b="0" i="0" sz="2500" u="none" cap="none" strike="noStrike">
              <a:solidFill>
                <a:srgbClr val="7030A0"/>
              </a:solidFill>
              <a:latin typeface="Times New Roman"/>
              <a:ea typeface="Times New Roman"/>
              <a:cs typeface="Times New Roman"/>
              <a:sym typeface="Times New Roman"/>
            </a:endParaRPr>
          </a:p>
        </p:txBody>
      </p:sp>
      <p:sp>
        <p:nvSpPr>
          <p:cNvPr id="625" name="Google Shape;625;p12"/>
          <p:cNvSpPr/>
          <p:nvPr/>
        </p:nvSpPr>
        <p:spPr>
          <a:xfrm>
            <a:off x="10366219" y="3494644"/>
            <a:ext cx="579422" cy="850338"/>
          </a:xfrm>
          <a:prstGeom prst="curvedLeftArrow">
            <a:avLst>
              <a:gd fmla="val 25000" name="adj1"/>
              <a:gd fmla="val 48341" name="adj2"/>
              <a:gd fmla="val 29924" name="adj3"/>
            </a:avLst>
          </a:prstGeom>
          <a:solidFill>
            <a:srgbClr val="B08600"/>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500"/>
              <a:buFont typeface="Times New Roman"/>
              <a:buNone/>
            </a:pPr>
            <a:r>
              <a:t/>
            </a:r>
            <a:endParaRPr b="0" i="0" sz="2500" u="none" cap="none" strike="noStrike">
              <a:solidFill>
                <a:schemeClr val="lt1"/>
              </a:solidFill>
              <a:latin typeface="Times New Roman"/>
              <a:ea typeface="Times New Roman"/>
              <a:cs typeface="Times New Roman"/>
              <a:sym typeface="Times New Roman"/>
            </a:endParaRPr>
          </a:p>
        </p:txBody>
      </p:sp>
      <p:sp>
        <p:nvSpPr>
          <p:cNvPr id="626" name="Google Shape;626;p12"/>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12</a:t>
            </a:r>
            <a:endParaRPr sz="1200">
              <a:solidFill>
                <a:schemeClr val="lt1"/>
              </a:solidFill>
              <a:latin typeface="Times New Roman"/>
              <a:ea typeface="Times New Roman"/>
              <a:cs typeface="Times New Roman"/>
              <a:sym typeface="Times New Roman"/>
            </a:endParaRPr>
          </a:p>
        </p:txBody>
      </p:sp>
      <p:grpSp>
        <p:nvGrpSpPr>
          <p:cNvPr id="627" name="Google Shape;627;p12"/>
          <p:cNvGrpSpPr/>
          <p:nvPr/>
        </p:nvGrpSpPr>
        <p:grpSpPr>
          <a:xfrm>
            <a:off x="0" y="0"/>
            <a:ext cx="6704049" cy="641951"/>
            <a:chOff x="898636" y="788276"/>
            <a:chExt cx="4966138" cy="641951"/>
          </a:xfrm>
        </p:grpSpPr>
        <p:sp>
          <p:nvSpPr>
            <p:cNvPr id="628" name="Google Shape;628;p12"/>
            <p:cNvSpPr/>
            <p:nvPr/>
          </p:nvSpPr>
          <p:spPr>
            <a:xfrm>
              <a:off x="898636" y="788276"/>
              <a:ext cx="4966138" cy="641951"/>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29" name="Google Shape;629;p12"/>
            <p:cNvSpPr txBox="1"/>
            <p:nvPr/>
          </p:nvSpPr>
          <p:spPr>
            <a:xfrm>
              <a:off x="1525171" y="822348"/>
              <a:ext cx="40199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HƯỚNG DẪN CẬP NHẬT HỆ THỐNG</a:t>
              </a:r>
              <a:endParaRPr sz="2400">
                <a:solidFill>
                  <a:schemeClr val="lt1"/>
                </a:solidFill>
                <a:latin typeface="Times New Roman"/>
                <a:ea typeface="Times New Roman"/>
                <a:cs typeface="Times New Roman"/>
                <a:sym typeface="Times New Roman"/>
              </a:endParaRPr>
            </a:p>
          </p:txBody>
        </p:sp>
        <p:sp>
          <p:nvSpPr>
            <p:cNvPr id="630" name="Google Shape;630;p12"/>
            <p:cNvSpPr/>
            <p:nvPr/>
          </p:nvSpPr>
          <p:spPr>
            <a:xfrm>
              <a:off x="981186" y="847641"/>
              <a:ext cx="450400"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2"/>
                  </a:solidFill>
                  <a:latin typeface="Times New Roman"/>
                  <a:ea typeface="Times New Roman"/>
                  <a:cs typeface="Times New Roman"/>
                  <a:sym typeface="Times New Roman"/>
                </a:rPr>
                <a:t>4</a:t>
              </a:r>
              <a:endParaRPr/>
            </a:p>
          </p:txBody>
        </p:sp>
      </p:grpSp>
      <p:pic>
        <p:nvPicPr>
          <p:cNvPr id="631" name="Google Shape;631;p12"/>
          <p:cNvPicPr preferRelativeResize="0"/>
          <p:nvPr/>
        </p:nvPicPr>
        <p:blipFill rotWithShape="1">
          <a:blip r:embed="rId7">
            <a:alphaModFix/>
          </a:blip>
          <a:srcRect b="0" l="0" r="0" t="0"/>
          <a:stretch/>
        </p:blipFill>
        <p:spPr>
          <a:xfrm>
            <a:off x="10944657" y="34539"/>
            <a:ext cx="1238507" cy="91649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grpSp>
        <p:nvGrpSpPr>
          <p:cNvPr id="637" name="Google Shape;637;p13"/>
          <p:cNvGrpSpPr/>
          <p:nvPr/>
        </p:nvGrpSpPr>
        <p:grpSpPr>
          <a:xfrm>
            <a:off x="4219" y="6298604"/>
            <a:ext cx="12191999" cy="549174"/>
            <a:chOff x="5" y="6308826"/>
            <a:chExt cx="12191999" cy="549174"/>
          </a:xfrm>
        </p:grpSpPr>
        <p:sp>
          <p:nvSpPr>
            <p:cNvPr id="638" name="Google Shape;638;p13"/>
            <p:cNvSpPr/>
            <p:nvPr/>
          </p:nvSpPr>
          <p:spPr>
            <a:xfrm>
              <a:off x="5" y="6308826"/>
              <a:ext cx="12191999" cy="54917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9" name="Google Shape;639;p13"/>
            <p:cNvSpPr txBox="1"/>
            <p:nvPr/>
          </p:nvSpPr>
          <p:spPr>
            <a:xfrm>
              <a:off x="30555" y="6412340"/>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640" name="Google Shape;640;p13"/>
          <p:cNvSpPr txBox="1"/>
          <p:nvPr>
            <p:ph type="title"/>
          </p:nvPr>
        </p:nvSpPr>
        <p:spPr>
          <a:xfrm>
            <a:off x="561209" y="2092755"/>
            <a:ext cx="10227754" cy="233410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3200"/>
              <a:buFont typeface="Calibri"/>
              <a:buNone/>
            </a:pPr>
            <a:r>
              <a:rPr b="1" lang="en-US" sz="3200">
                <a:solidFill>
                  <a:srgbClr val="0070C0"/>
                </a:solidFill>
              </a:rPr>
              <a:t>4.1. HƯỚNG DẪN CÁN BỘ TỰ KHAI, CẬP NHẬT</a:t>
            </a:r>
            <a:br>
              <a:rPr b="1" lang="en-US" sz="3200">
                <a:solidFill>
                  <a:srgbClr val="0070C0"/>
                </a:solidFill>
              </a:rPr>
            </a:br>
            <a:r>
              <a:rPr b="1" lang="en-US" sz="3200">
                <a:solidFill>
                  <a:srgbClr val="0070C0"/>
                </a:solidFill>
              </a:rPr>
              <a:t>HỒ SƠ CBCCVC CÁ NHÂN</a:t>
            </a:r>
            <a:endParaRPr b="1" sz="3200">
              <a:solidFill>
                <a:srgbClr val="0070C0"/>
              </a:solidFill>
              <a:latin typeface="Times New Roman"/>
              <a:ea typeface="Times New Roman"/>
              <a:cs typeface="Times New Roman"/>
              <a:sym typeface="Times New Roman"/>
            </a:endParaRPr>
          </a:p>
        </p:txBody>
      </p:sp>
      <p:sp>
        <p:nvSpPr>
          <p:cNvPr id="641" name="Google Shape;641;p13"/>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1</a:t>
            </a:r>
            <a:r>
              <a:rPr lang="en-US">
                <a:solidFill>
                  <a:schemeClr val="lt1"/>
                </a:solidFill>
                <a:latin typeface="Times New Roman"/>
                <a:ea typeface="Times New Roman"/>
                <a:cs typeface="Times New Roman"/>
                <a:sym typeface="Times New Roman"/>
              </a:rPr>
              <a:t>3</a:t>
            </a:r>
            <a:endParaRPr sz="1200">
              <a:solidFill>
                <a:schemeClr val="lt1"/>
              </a:solidFill>
              <a:latin typeface="Times New Roman"/>
              <a:ea typeface="Times New Roman"/>
              <a:cs typeface="Times New Roman"/>
              <a:sym typeface="Times New Roman"/>
            </a:endParaRPr>
          </a:p>
        </p:txBody>
      </p:sp>
      <p:grpSp>
        <p:nvGrpSpPr>
          <p:cNvPr id="642" name="Google Shape;642;p13"/>
          <p:cNvGrpSpPr/>
          <p:nvPr/>
        </p:nvGrpSpPr>
        <p:grpSpPr>
          <a:xfrm>
            <a:off x="0" y="0"/>
            <a:ext cx="6704049" cy="641951"/>
            <a:chOff x="898636" y="788276"/>
            <a:chExt cx="4966138" cy="641951"/>
          </a:xfrm>
        </p:grpSpPr>
        <p:sp>
          <p:nvSpPr>
            <p:cNvPr id="643" name="Google Shape;643;p13"/>
            <p:cNvSpPr/>
            <p:nvPr/>
          </p:nvSpPr>
          <p:spPr>
            <a:xfrm>
              <a:off x="898636" y="788276"/>
              <a:ext cx="4966138" cy="641951"/>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44" name="Google Shape;644;p13"/>
            <p:cNvSpPr txBox="1"/>
            <p:nvPr/>
          </p:nvSpPr>
          <p:spPr>
            <a:xfrm>
              <a:off x="1525171" y="822348"/>
              <a:ext cx="40199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HƯỚNG DẪN CẬP NHẬT HỆ THỐNG</a:t>
              </a:r>
              <a:endParaRPr sz="2400">
                <a:solidFill>
                  <a:schemeClr val="lt1"/>
                </a:solidFill>
                <a:latin typeface="Times New Roman"/>
                <a:ea typeface="Times New Roman"/>
                <a:cs typeface="Times New Roman"/>
                <a:sym typeface="Times New Roman"/>
              </a:endParaRPr>
            </a:p>
          </p:txBody>
        </p:sp>
        <p:sp>
          <p:nvSpPr>
            <p:cNvPr id="645" name="Google Shape;645;p13"/>
            <p:cNvSpPr/>
            <p:nvPr/>
          </p:nvSpPr>
          <p:spPr>
            <a:xfrm>
              <a:off x="981186" y="847641"/>
              <a:ext cx="450400"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2"/>
                  </a:solidFill>
                  <a:latin typeface="Times New Roman"/>
                  <a:ea typeface="Times New Roman"/>
                  <a:cs typeface="Times New Roman"/>
                  <a:sym typeface="Times New Roman"/>
                </a:rPr>
                <a:t>4</a:t>
              </a:r>
              <a:endParaRPr/>
            </a:p>
          </p:txBody>
        </p:sp>
      </p:grpSp>
      <p:pic>
        <p:nvPicPr>
          <p:cNvPr id="646" name="Google Shape;646;p13"/>
          <p:cNvPicPr preferRelativeResize="0"/>
          <p:nvPr/>
        </p:nvPicPr>
        <p:blipFill rotWithShape="1">
          <a:blip r:embed="rId3">
            <a:alphaModFix/>
          </a:blip>
          <a:srcRect b="0" l="0" r="0" t="0"/>
          <a:stretch/>
        </p:blipFill>
        <p:spPr>
          <a:xfrm>
            <a:off x="10953493" y="-1947"/>
            <a:ext cx="1238507" cy="91649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1" name="Shape 651"/>
        <p:cNvGrpSpPr/>
        <p:nvPr/>
      </p:nvGrpSpPr>
      <p:grpSpPr>
        <a:xfrm>
          <a:off x="0" y="0"/>
          <a:ext cx="0" cy="0"/>
          <a:chOff x="0" y="0"/>
          <a:chExt cx="0" cy="0"/>
        </a:xfrm>
      </p:grpSpPr>
      <p:grpSp>
        <p:nvGrpSpPr>
          <p:cNvPr id="652" name="Google Shape;652;p14"/>
          <p:cNvGrpSpPr/>
          <p:nvPr/>
        </p:nvGrpSpPr>
        <p:grpSpPr>
          <a:xfrm>
            <a:off x="4219" y="6298604"/>
            <a:ext cx="12191999" cy="549174"/>
            <a:chOff x="5" y="6308826"/>
            <a:chExt cx="12191999" cy="549174"/>
          </a:xfrm>
        </p:grpSpPr>
        <p:sp>
          <p:nvSpPr>
            <p:cNvPr id="653" name="Google Shape;653;p14"/>
            <p:cNvSpPr/>
            <p:nvPr/>
          </p:nvSpPr>
          <p:spPr>
            <a:xfrm>
              <a:off x="5" y="6308826"/>
              <a:ext cx="12191999" cy="54917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4" name="Google Shape;654;p14"/>
            <p:cNvSpPr txBox="1"/>
            <p:nvPr/>
          </p:nvSpPr>
          <p:spPr>
            <a:xfrm>
              <a:off x="30555" y="6412340"/>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655" name="Google Shape;655;p14"/>
          <p:cNvSpPr txBox="1"/>
          <p:nvPr>
            <p:ph type="title"/>
          </p:nvPr>
        </p:nvSpPr>
        <p:spPr>
          <a:xfrm>
            <a:off x="982123" y="684871"/>
            <a:ext cx="10227754" cy="431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2400"/>
              <a:buFont typeface="Times New Roman"/>
              <a:buNone/>
            </a:pPr>
            <a:r>
              <a:rPr lang="en-US" sz="2400">
                <a:solidFill>
                  <a:srgbClr val="0070C0"/>
                </a:solidFill>
                <a:latin typeface="Times New Roman"/>
                <a:ea typeface="Times New Roman"/>
                <a:cs typeface="Times New Roman"/>
                <a:sym typeface="Times New Roman"/>
              </a:rPr>
              <a:t>CẬP MỚI HỒ SƠ CÁN BỘ CÔNG CHỨC, VIÊN CHỨC TỰ KHAI</a:t>
            </a:r>
            <a:endParaRPr sz="2400">
              <a:solidFill>
                <a:srgbClr val="0070C0"/>
              </a:solidFill>
              <a:latin typeface="Times New Roman"/>
              <a:ea typeface="Times New Roman"/>
              <a:cs typeface="Times New Roman"/>
              <a:sym typeface="Times New Roman"/>
            </a:endParaRPr>
          </a:p>
        </p:txBody>
      </p:sp>
      <p:sp>
        <p:nvSpPr>
          <p:cNvPr id="656" name="Google Shape;656;p14"/>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1</a:t>
            </a:r>
            <a:r>
              <a:rPr lang="en-US">
                <a:solidFill>
                  <a:schemeClr val="lt1"/>
                </a:solidFill>
                <a:latin typeface="Times New Roman"/>
                <a:ea typeface="Times New Roman"/>
                <a:cs typeface="Times New Roman"/>
                <a:sym typeface="Times New Roman"/>
              </a:rPr>
              <a:t>4</a:t>
            </a:r>
            <a:endParaRPr sz="1200">
              <a:solidFill>
                <a:schemeClr val="lt1"/>
              </a:solidFill>
              <a:latin typeface="Times New Roman"/>
              <a:ea typeface="Times New Roman"/>
              <a:cs typeface="Times New Roman"/>
              <a:sym typeface="Times New Roman"/>
            </a:endParaRPr>
          </a:p>
        </p:txBody>
      </p:sp>
      <p:grpSp>
        <p:nvGrpSpPr>
          <p:cNvPr id="657" name="Google Shape;657;p14"/>
          <p:cNvGrpSpPr/>
          <p:nvPr/>
        </p:nvGrpSpPr>
        <p:grpSpPr>
          <a:xfrm>
            <a:off x="0" y="0"/>
            <a:ext cx="6704049" cy="641951"/>
            <a:chOff x="898636" y="788276"/>
            <a:chExt cx="4966138" cy="641951"/>
          </a:xfrm>
        </p:grpSpPr>
        <p:sp>
          <p:nvSpPr>
            <p:cNvPr id="658" name="Google Shape;658;p14"/>
            <p:cNvSpPr/>
            <p:nvPr/>
          </p:nvSpPr>
          <p:spPr>
            <a:xfrm>
              <a:off x="898636" y="788276"/>
              <a:ext cx="4966138" cy="641951"/>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59" name="Google Shape;659;p14"/>
            <p:cNvSpPr txBox="1"/>
            <p:nvPr/>
          </p:nvSpPr>
          <p:spPr>
            <a:xfrm>
              <a:off x="1525171" y="822348"/>
              <a:ext cx="40199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HƯỚNG DẪN CẬP NHẬT HỆ THỐNG</a:t>
              </a:r>
              <a:endParaRPr sz="2400">
                <a:solidFill>
                  <a:schemeClr val="lt1"/>
                </a:solidFill>
                <a:latin typeface="Times New Roman"/>
                <a:ea typeface="Times New Roman"/>
                <a:cs typeface="Times New Roman"/>
                <a:sym typeface="Times New Roman"/>
              </a:endParaRPr>
            </a:p>
          </p:txBody>
        </p:sp>
        <p:sp>
          <p:nvSpPr>
            <p:cNvPr id="660" name="Google Shape;660;p14"/>
            <p:cNvSpPr/>
            <p:nvPr/>
          </p:nvSpPr>
          <p:spPr>
            <a:xfrm>
              <a:off x="981186" y="847641"/>
              <a:ext cx="450400"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2"/>
                  </a:solidFill>
                  <a:latin typeface="Times New Roman"/>
                  <a:ea typeface="Times New Roman"/>
                  <a:cs typeface="Times New Roman"/>
                  <a:sym typeface="Times New Roman"/>
                </a:rPr>
                <a:t>4</a:t>
              </a:r>
              <a:endParaRPr/>
            </a:p>
          </p:txBody>
        </p:sp>
      </p:grpSp>
      <p:sp>
        <p:nvSpPr>
          <p:cNvPr id="661" name="Google Shape;661;p14"/>
          <p:cNvSpPr/>
          <p:nvPr/>
        </p:nvSpPr>
        <p:spPr>
          <a:xfrm>
            <a:off x="653322" y="1116671"/>
            <a:ext cx="10885355" cy="5478423"/>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000000"/>
                </a:solidFill>
                <a:latin typeface="Times New Roman"/>
                <a:ea typeface="Times New Roman"/>
                <a:cs typeface="Times New Roman"/>
                <a:sym typeface="Times New Roman"/>
              </a:rPr>
              <a:t>1. Thông tin cơ bản</a:t>
            </a:r>
            <a:endParaRPr/>
          </a:p>
          <a:p>
            <a:pPr indent="0" lvl="0" marL="0" marR="0" rtl="0" algn="l">
              <a:lnSpc>
                <a:spcPct val="150000"/>
              </a:lnSpc>
              <a:spcBef>
                <a:spcPts val="0"/>
              </a:spcBef>
              <a:spcAft>
                <a:spcPts val="0"/>
              </a:spcAft>
              <a:buNone/>
            </a:pPr>
            <a:r>
              <a:rPr b="1" lang="en-US" sz="2000">
                <a:solidFill>
                  <a:srgbClr val="000000"/>
                </a:solidFill>
                <a:latin typeface="Times New Roman"/>
                <a:ea typeface="Times New Roman"/>
                <a:cs typeface="Times New Roman"/>
                <a:sym typeface="Times New Roman"/>
              </a:rPr>
              <a:t>2. Thông tin lương, phụ cấp</a:t>
            </a:r>
            <a:endParaRPr/>
          </a:p>
          <a:p>
            <a:pPr indent="0" lvl="0" marL="0" marR="0" rtl="0" algn="l">
              <a:lnSpc>
                <a:spcPct val="150000"/>
              </a:lnSpc>
              <a:spcBef>
                <a:spcPts val="0"/>
              </a:spcBef>
              <a:spcAft>
                <a:spcPts val="0"/>
              </a:spcAft>
              <a:buNone/>
            </a:pPr>
            <a:r>
              <a:rPr b="1" lang="en-US" sz="2000">
                <a:solidFill>
                  <a:srgbClr val="000000"/>
                </a:solidFill>
                <a:latin typeface="Times New Roman"/>
                <a:ea typeface="Times New Roman"/>
                <a:cs typeface="Times New Roman"/>
                <a:sym typeface="Times New Roman"/>
              </a:rPr>
              <a:t>3. Quan hệ gia đình</a:t>
            </a:r>
            <a:endParaRPr b="1" sz="2000">
              <a:solidFill>
                <a:srgbClr val="000000"/>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b="1" lang="en-US" sz="2000">
                <a:solidFill>
                  <a:srgbClr val="000000"/>
                </a:solidFill>
                <a:latin typeface="Times New Roman"/>
                <a:ea typeface="Times New Roman"/>
                <a:cs typeface="Times New Roman"/>
                <a:sym typeface="Times New Roman"/>
              </a:rPr>
              <a:t>4. Trình độ đào tạo, chứng chỉ bồi duỡng</a:t>
            </a:r>
            <a:endParaRPr/>
          </a:p>
          <a:p>
            <a:pPr indent="0" lvl="0" marL="0" marR="0" rtl="0" algn="l">
              <a:lnSpc>
                <a:spcPct val="150000"/>
              </a:lnSpc>
              <a:spcBef>
                <a:spcPts val="0"/>
              </a:spcBef>
              <a:spcAft>
                <a:spcPts val="0"/>
              </a:spcAft>
              <a:buNone/>
            </a:pPr>
            <a:r>
              <a:rPr b="1" lang="en-US" sz="2000">
                <a:solidFill>
                  <a:srgbClr val="000000"/>
                </a:solidFill>
                <a:latin typeface="Times New Roman"/>
                <a:ea typeface="Times New Roman"/>
                <a:cs typeface="Times New Roman"/>
                <a:sym typeface="Times New Roman"/>
              </a:rPr>
              <a:t>5. Tuyển dụng, quá trình công tác</a:t>
            </a:r>
            <a:endParaRPr/>
          </a:p>
          <a:p>
            <a:pPr indent="0" lvl="0" marL="0" marR="0" rtl="0" algn="l">
              <a:lnSpc>
                <a:spcPct val="150000"/>
              </a:lnSpc>
              <a:spcBef>
                <a:spcPts val="0"/>
              </a:spcBef>
              <a:spcAft>
                <a:spcPts val="0"/>
              </a:spcAft>
              <a:buNone/>
            </a:pPr>
            <a:r>
              <a:rPr b="1" lang="en-US" sz="2000">
                <a:solidFill>
                  <a:srgbClr val="000000"/>
                </a:solidFill>
                <a:latin typeface="Times New Roman"/>
                <a:ea typeface="Times New Roman"/>
                <a:cs typeface="Times New Roman"/>
                <a:sym typeface="Times New Roman"/>
              </a:rPr>
              <a:t>6. Khen thuởng, kỷ luật</a:t>
            </a:r>
            <a:endParaRPr/>
          </a:p>
          <a:p>
            <a:pPr indent="0" lvl="0" marL="0" marR="0" rtl="0" algn="l">
              <a:lnSpc>
                <a:spcPct val="150000"/>
              </a:lnSpc>
              <a:spcBef>
                <a:spcPts val="0"/>
              </a:spcBef>
              <a:spcAft>
                <a:spcPts val="0"/>
              </a:spcAft>
              <a:buNone/>
            </a:pPr>
            <a:r>
              <a:rPr b="1" lang="en-US" sz="2000">
                <a:solidFill>
                  <a:srgbClr val="000000"/>
                </a:solidFill>
                <a:latin typeface="Times New Roman"/>
                <a:ea typeface="Times New Roman"/>
                <a:cs typeface="Times New Roman"/>
                <a:sym typeface="Times New Roman"/>
              </a:rPr>
              <a:t>7. Kết quả đánh giá phân loại</a:t>
            </a:r>
            <a:endParaRPr/>
          </a:p>
          <a:p>
            <a:pPr indent="0" lvl="0" marL="0" marR="0" rtl="0" algn="l">
              <a:lnSpc>
                <a:spcPct val="150000"/>
              </a:lnSpc>
              <a:spcBef>
                <a:spcPts val="0"/>
              </a:spcBef>
              <a:spcAft>
                <a:spcPts val="0"/>
              </a:spcAft>
              <a:buNone/>
            </a:pPr>
            <a:r>
              <a:rPr b="1" lang="en-US" sz="2000">
                <a:solidFill>
                  <a:srgbClr val="000000"/>
                </a:solidFill>
                <a:latin typeface="Times New Roman"/>
                <a:ea typeface="Times New Roman"/>
                <a:cs typeface="Times New Roman"/>
                <a:sym typeface="Times New Roman"/>
              </a:rPr>
              <a:t>8. Thông tin Ðảng, Ðoàn</a:t>
            </a:r>
            <a:endParaRPr/>
          </a:p>
          <a:p>
            <a:pPr indent="0" lvl="0" marL="0" marR="0" rtl="0" algn="l">
              <a:lnSpc>
                <a:spcPct val="150000"/>
              </a:lnSpc>
              <a:spcBef>
                <a:spcPts val="0"/>
              </a:spcBef>
              <a:spcAft>
                <a:spcPts val="0"/>
              </a:spcAft>
              <a:buNone/>
            </a:pPr>
            <a:r>
              <a:rPr b="1" lang="en-US" sz="2000">
                <a:solidFill>
                  <a:srgbClr val="000000"/>
                </a:solidFill>
                <a:latin typeface="Times New Roman"/>
                <a:ea typeface="Times New Roman"/>
                <a:cs typeface="Times New Roman"/>
                <a:sym typeface="Times New Roman"/>
              </a:rPr>
              <a:t>9. Ðặc diểm lịch sử bản thân, mục tiêu sở thích</a:t>
            </a:r>
            <a:endParaRPr/>
          </a:p>
          <a:p>
            <a:pPr indent="0" lvl="0" marL="0" marR="0" rtl="0" algn="l">
              <a:lnSpc>
                <a:spcPct val="150000"/>
              </a:lnSpc>
              <a:spcBef>
                <a:spcPts val="0"/>
              </a:spcBef>
              <a:spcAft>
                <a:spcPts val="0"/>
              </a:spcAft>
              <a:buNone/>
            </a:pPr>
            <a:r>
              <a:rPr b="1" lang="en-US" sz="2000">
                <a:solidFill>
                  <a:srgbClr val="000000"/>
                </a:solidFill>
                <a:latin typeface="Times New Roman"/>
                <a:ea typeface="Times New Roman"/>
                <a:cs typeface="Times New Roman"/>
                <a:sym typeface="Times New Roman"/>
              </a:rPr>
              <a:t>10. Hoàn cảnh kinh tế gia đình</a:t>
            </a:r>
            <a:endParaRPr b="1" sz="2000">
              <a:solidFill>
                <a:srgbClr val="000000"/>
              </a:solidFill>
              <a:latin typeface="Times New Roman"/>
              <a:ea typeface="Times New Roman"/>
              <a:cs typeface="Times New Roman"/>
              <a:sym typeface="Times New Roman"/>
            </a:endParaRPr>
          </a:p>
          <a:p>
            <a:pPr indent="0" lvl="0" marL="0" marR="0" rtl="0" algn="l">
              <a:lnSpc>
                <a:spcPct val="150000"/>
              </a:lnSpc>
              <a:spcBef>
                <a:spcPts val="0"/>
              </a:spcBef>
              <a:spcAft>
                <a:spcPts val="0"/>
              </a:spcAft>
              <a:buNone/>
            </a:pPr>
            <a:r>
              <a:rPr b="1" lang="en-US" sz="2000">
                <a:solidFill>
                  <a:srgbClr val="000000"/>
                </a:solidFill>
                <a:latin typeface="Times New Roman"/>
                <a:ea typeface="Times New Roman"/>
                <a:cs typeface="Times New Roman"/>
                <a:sym typeface="Times New Roman"/>
              </a:rPr>
              <a:t>11. Thông tin khác</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pic>
        <p:nvPicPr>
          <p:cNvPr id="662" name="Google Shape;662;p14"/>
          <p:cNvPicPr preferRelativeResize="0"/>
          <p:nvPr/>
        </p:nvPicPr>
        <p:blipFill rotWithShape="1">
          <a:blip r:embed="rId3">
            <a:alphaModFix/>
          </a:blip>
          <a:srcRect b="0" l="0" r="0" t="0"/>
          <a:stretch/>
        </p:blipFill>
        <p:spPr>
          <a:xfrm>
            <a:off x="6272568" y="1183504"/>
            <a:ext cx="5161905" cy="5102118"/>
          </a:xfrm>
          <a:prstGeom prst="rect">
            <a:avLst/>
          </a:prstGeom>
          <a:noFill/>
          <a:ln>
            <a:noFill/>
          </a:ln>
        </p:spPr>
      </p:pic>
      <p:pic>
        <p:nvPicPr>
          <p:cNvPr id="663" name="Google Shape;663;p14"/>
          <p:cNvPicPr preferRelativeResize="0"/>
          <p:nvPr/>
        </p:nvPicPr>
        <p:blipFill rotWithShape="1">
          <a:blip r:embed="rId4">
            <a:alphaModFix/>
          </a:blip>
          <a:srcRect b="0" l="0" r="0" t="0"/>
          <a:stretch/>
        </p:blipFill>
        <p:spPr>
          <a:xfrm>
            <a:off x="10916817" y="13470"/>
            <a:ext cx="1238507" cy="9164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grpSp>
        <p:nvGrpSpPr>
          <p:cNvPr id="669" name="Google Shape;669;p15"/>
          <p:cNvGrpSpPr/>
          <p:nvPr/>
        </p:nvGrpSpPr>
        <p:grpSpPr>
          <a:xfrm>
            <a:off x="4219" y="6298604"/>
            <a:ext cx="12191999" cy="549174"/>
            <a:chOff x="5" y="6308826"/>
            <a:chExt cx="12191999" cy="549174"/>
          </a:xfrm>
        </p:grpSpPr>
        <p:sp>
          <p:nvSpPr>
            <p:cNvPr id="670" name="Google Shape;670;p15"/>
            <p:cNvSpPr/>
            <p:nvPr/>
          </p:nvSpPr>
          <p:spPr>
            <a:xfrm>
              <a:off x="5" y="6308826"/>
              <a:ext cx="12191999" cy="54917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1" name="Google Shape;671;p15"/>
            <p:cNvSpPr txBox="1"/>
            <p:nvPr/>
          </p:nvSpPr>
          <p:spPr>
            <a:xfrm>
              <a:off x="30555" y="6412340"/>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672" name="Google Shape;672;p15"/>
          <p:cNvSpPr txBox="1"/>
          <p:nvPr>
            <p:ph type="title"/>
          </p:nvPr>
        </p:nvSpPr>
        <p:spPr>
          <a:xfrm>
            <a:off x="561209" y="2092755"/>
            <a:ext cx="11282448" cy="2334101"/>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3200"/>
              <a:buFont typeface="Calibri"/>
              <a:buNone/>
            </a:pPr>
            <a:r>
              <a:rPr b="1" lang="en-US" sz="3200">
                <a:solidFill>
                  <a:srgbClr val="0070C0"/>
                </a:solidFill>
              </a:rPr>
              <a:t>4.2. HƯỚNG DẪN XÁC NHẬN, ĐỒNG BỘ, KHAI THÁC</a:t>
            </a:r>
            <a:br>
              <a:rPr b="1" lang="en-US" sz="3200">
                <a:solidFill>
                  <a:srgbClr val="0070C0"/>
                </a:solidFill>
              </a:rPr>
            </a:br>
            <a:r>
              <a:rPr b="1" lang="en-US" sz="3200">
                <a:solidFill>
                  <a:srgbClr val="0070C0"/>
                </a:solidFill>
              </a:rPr>
              <a:t>HỒ SƠ CÁN BỘ CCVC</a:t>
            </a:r>
            <a:endParaRPr b="1" sz="3200">
              <a:solidFill>
                <a:srgbClr val="0070C0"/>
              </a:solidFill>
              <a:latin typeface="Times New Roman"/>
              <a:ea typeface="Times New Roman"/>
              <a:cs typeface="Times New Roman"/>
              <a:sym typeface="Times New Roman"/>
            </a:endParaRPr>
          </a:p>
        </p:txBody>
      </p:sp>
      <p:sp>
        <p:nvSpPr>
          <p:cNvPr id="673" name="Google Shape;673;p15"/>
          <p:cNvSpPr txBox="1"/>
          <p:nvPr>
            <p:ph idx="12" type="sldNum"/>
          </p:nvPr>
        </p:nvSpPr>
        <p:spPr>
          <a:xfrm>
            <a:off x="4725915" y="6418264"/>
            <a:ext cx="2740171"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
        <p:nvSpPr>
          <p:cNvPr id="674" name="Google Shape;674;p15"/>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Times New Roman"/>
                <a:ea typeface="Times New Roman"/>
                <a:cs typeface="Times New Roman"/>
                <a:sym typeface="Times New Roman"/>
              </a:rPr>
              <a:t>15</a:t>
            </a:r>
            <a:endParaRPr sz="1200">
              <a:solidFill>
                <a:schemeClr val="lt1"/>
              </a:solidFill>
              <a:latin typeface="Times New Roman"/>
              <a:ea typeface="Times New Roman"/>
              <a:cs typeface="Times New Roman"/>
              <a:sym typeface="Times New Roman"/>
            </a:endParaRPr>
          </a:p>
        </p:txBody>
      </p:sp>
      <p:grpSp>
        <p:nvGrpSpPr>
          <p:cNvPr id="675" name="Google Shape;675;p15"/>
          <p:cNvGrpSpPr/>
          <p:nvPr/>
        </p:nvGrpSpPr>
        <p:grpSpPr>
          <a:xfrm>
            <a:off x="0" y="0"/>
            <a:ext cx="6704049" cy="641951"/>
            <a:chOff x="898636" y="788276"/>
            <a:chExt cx="4966138" cy="641951"/>
          </a:xfrm>
        </p:grpSpPr>
        <p:sp>
          <p:nvSpPr>
            <p:cNvPr id="676" name="Google Shape;676;p15"/>
            <p:cNvSpPr/>
            <p:nvPr/>
          </p:nvSpPr>
          <p:spPr>
            <a:xfrm>
              <a:off x="898636" y="788276"/>
              <a:ext cx="4966138" cy="641951"/>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77" name="Google Shape;677;p15"/>
            <p:cNvSpPr txBox="1"/>
            <p:nvPr/>
          </p:nvSpPr>
          <p:spPr>
            <a:xfrm>
              <a:off x="1525171" y="822348"/>
              <a:ext cx="40199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HƯỚNG DẪN CẬP NHẬT HỆ THỐNG</a:t>
              </a:r>
              <a:endParaRPr sz="2400">
                <a:solidFill>
                  <a:schemeClr val="lt1"/>
                </a:solidFill>
                <a:latin typeface="Times New Roman"/>
                <a:ea typeface="Times New Roman"/>
                <a:cs typeface="Times New Roman"/>
                <a:sym typeface="Times New Roman"/>
              </a:endParaRPr>
            </a:p>
          </p:txBody>
        </p:sp>
        <p:sp>
          <p:nvSpPr>
            <p:cNvPr id="678" name="Google Shape;678;p15"/>
            <p:cNvSpPr/>
            <p:nvPr/>
          </p:nvSpPr>
          <p:spPr>
            <a:xfrm>
              <a:off x="981186" y="847641"/>
              <a:ext cx="450400"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2"/>
                  </a:solidFill>
                  <a:latin typeface="Times New Roman"/>
                  <a:ea typeface="Times New Roman"/>
                  <a:cs typeface="Times New Roman"/>
                  <a:sym typeface="Times New Roman"/>
                </a:rPr>
                <a:t>4</a:t>
              </a:r>
              <a:endParaRPr/>
            </a:p>
          </p:txBody>
        </p:sp>
      </p:grpSp>
      <p:pic>
        <p:nvPicPr>
          <p:cNvPr id="679" name="Google Shape;679;p15"/>
          <p:cNvPicPr preferRelativeResize="0"/>
          <p:nvPr/>
        </p:nvPicPr>
        <p:blipFill rotWithShape="1">
          <a:blip r:embed="rId3">
            <a:alphaModFix/>
          </a:blip>
          <a:srcRect b="0" l="0" r="0" t="0"/>
          <a:stretch/>
        </p:blipFill>
        <p:spPr>
          <a:xfrm>
            <a:off x="10953493" y="56109"/>
            <a:ext cx="1238507" cy="91649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grpSp>
        <p:nvGrpSpPr>
          <p:cNvPr id="685" name="Google Shape;685;p16"/>
          <p:cNvGrpSpPr/>
          <p:nvPr/>
        </p:nvGrpSpPr>
        <p:grpSpPr>
          <a:xfrm>
            <a:off x="4219" y="6298604"/>
            <a:ext cx="12191999" cy="549174"/>
            <a:chOff x="5" y="6308826"/>
            <a:chExt cx="12191999" cy="549174"/>
          </a:xfrm>
        </p:grpSpPr>
        <p:sp>
          <p:nvSpPr>
            <p:cNvPr id="686" name="Google Shape;686;p16"/>
            <p:cNvSpPr/>
            <p:nvPr/>
          </p:nvSpPr>
          <p:spPr>
            <a:xfrm>
              <a:off x="5" y="6308826"/>
              <a:ext cx="12191999" cy="54917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7" name="Google Shape;687;p16"/>
            <p:cNvSpPr txBox="1"/>
            <p:nvPr/>
          </p:nvSpPr>
          <p:spPr>
            <a:xfrm>
              <a:off x="30555" y="6412340"/>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688" name="Google Shape;688;p16"/>
          <p:cNvSpPr txBox="1"/>
          <p:nvPr>
            <p:ph type="title"/>
          </p:nvPr>
        </p:nvSpPr>
        <p:spPr>
          <a:xfrm>
            <a:off x="982123" y="684871"/>
            <a:ext cx="10227754" cy="431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2400"/>
              <a:buFont typeface="Calibri"/>
              <a:buNone/>
            </a:pPr>
            <a:r>
              <a:rPr lang="en-US" sz="2400">
                <a:solidFill>
                  <a:srgbClr val="0070C0"/>
                </a:solidFill>
              </a:rPr>
              <a:t>2.1.XÁC NHẬN HỒ SƠ CÁN BỘ CÔNG CHỨC VIÊN CHỨC</a:t>
            </a:r>
            <a:endParaRPr sz="2400">
              <a:solidFill>
                <a:srgbClr val="0070C0"/>
              </a:solidFill>
              <a:latin typeface="Times New Roman"/>
              <a:ea typeface="Times New Roman"/>
              <a:cs typeface="Times New Roman"/>
              <a:sym typeface="Times New Roman"/>
            </a:endParaRPr>
          </a:p>
        </p:txBody>
      </p:sp>
      <p:sp>
        <p:nvSpPr>
          <p:cNvPr id="689" name="Google Shape;689;p16"/>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Times New Roman"/>
                <a:ea typeface="Times New Roman"/>
                <a:cs typeface="Times New Roman"/>
                <a:sym typeface="Times New Roman"/>
              </a:rPr>
              <a:t>16</a:t>
            </a:r>
            <a:endParaRPr sz="1200">
              <a:solidFill>
                <a:schemeClr val="lt1"/>
              </a:solidFill>
              <a:latin typeface="Times New Roman"/>
              <a:ea typeface="Times New Roman"/>
              <a:cs typeface="Times New Roman"/>
              <a:sym typeface="Times New Roman"/>
            </a:endParaRPr>
          </a:p>
        </p:txBody>
      </p:sp>
      <p:grpSp>
        <p:nvGrpSpPr>
          <p:cNvPr id="690" name="Google Shape;690;p16"/>
          <p:cNvGrpSpPr/>
          <p:nvPr/>
        </p:nvGrpSpPr>
        <p:grpSpPr>
          <a:xfrm>
            <a:off x="0" y="0"/>
            <a:ext cx="6704049" cy="641951"/>
            <a:chOff x="898636" y="788276"/>
            <a:chExt cx="4966138" cy="641951"/>
          </a:xfrm>
        </p:grpSpPr>
        <p:sp>
          <p:nvSpPr>
            <p:cNvPr id="691" name="Google Shape;691;p16"/>
            <p:cNvSpPr/>
            <p:nvPr/>
          </p:nvSpPr>
          <p:spPr>
            <a:xfrm>
              <a:off x="898636" y="788276"/>
              <a:ext cx="4966138" cy="641951"/>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692" name="Google Shape;692;p16"/>
            <p:cNvSpPr txBox="1"/>
            <p:nvPr/>
          </p:nvSpPr>
          <p:spPr>
            <a:xfrm>
              <a:off x="1525171" y="822348"/>
              <a:ext cx="40199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HƯỚNG DẪN CẬP NHẬT HỆ THỐNG</a:t>
              </a:r>
              <a:endParaRPr sz="2400">
                <a:solidFill>
                  <a:schemeClr val="lt1"/>
                </a:solidFill>
                <a:latin typeface="Times New Roman"/>
                <a:ea typeface="Times New Roman"/>
                <a:cs typeface="Times New Roman"/>
                <a:sym typeface="Times New Roman"/>
              </a:endParaRPr>
            </a:p>
          </p:txBody>
        </p:sp>
        <p:sp>
          <p:nvSpPr>
            <p:cNvPr id="693" name="Google Shape;693;p16"/>
            <p:cNvSpPr/>
            <p:nvPr/>
          </p:nvSpPr>
          <p:spPr>
            <a:xfrm>
              <a:off x="981186" y="847641"/>
              <a:ext cx="450400"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2"/>
                  </a:solidFill>
                  <a:latin typeface="Times New Roman"/>
                  <a:ea typeface="Times New Roman"/>
                  <a:cs typeface="Times New Roman"/>
                  <a:sym typeface="Times New Roman"/>
                </a:rPr>
                <a:t>4</a:t>
              </a:r>
              <a:endParaRPr/>
            </a:p>
          </p:txBody>
        </p:sp>
      </p:grpSp>
      <p:pic>
        <p:nvPicPr>
          <p:cNvPr id="694" name="Google Shape;694;p16"/>
          <p:cNvPicPr preferRelativeResize="0"/>
          <p:nvPr/>
        </p:nvPicPr>
        <p:blipFill rotWithShape="1">
          <a:blip r:embed="rId3">
            <a:alphaModFix/>
          </a:blip>
          <a:srcRect b="0" l="0" r="0" t="0"/>
          <a:stretch/>
        </p:blipFill>
        <p:spPr>
          <a:xfrm>
            <a:off x="520700" y="1200428"/>
            <a:ext cx="11279414" cy="4951962"/>
          </a:xfrm>
          <a:prstGeom prst="rect">
            <a:avLst/>
          </a:prstGeom>
          <a:noFill/>
          <a:ln>
            <a:noFill/>
          </a:ln>
        </p:spPr>
      </p:pic>
      <p:pic>
        <p:nvPicPr>
          <p:cNvPr id="695" name="Google Shape;695;p16"/>
          <p:cNvPicPr preferRelativeResize="0"/>
          <p:nvPr/>
        </p:nvPicPr>
        <p:blipFill rotWithShape="1">
          <a:blip r:embed="rId4">
            <a:alphaModFix/>
          </a:blip>
          <a:srcRect b="0" l="0" r="0" t="0"/>
          <a:stretch/>
        </p:blipFill>
        <p:spPr>
          <a:xfrm>
            <a:off x="10953493" y="56109"/>
            <a:ext cx="1238507" cy="91649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grpSp>
        <p:nvGrpSpPr>
          <p:cNvPr id="701" name="Google Shape;701;p17"/>
          <p:cNvGrpSpPr/>
          <p:nvPr/>
        </p:nvGrpSpPr>
        <p:grpSpPr>
          <a:xfrm>
            <a:off x="4219" y="6298604"/>
            <a:ext cx="12191999" cy="549174"/>
            <a:chOff x="5" y="6308826"/>
            <a:chExt cx="12191999" cy="549174"/>
          </a:xfrm>
        </p:grpSpPr>
        <p:sp>
          <p:nvSpPr>
            <p:cNvPr id="702" name="Google Shape;702;p17"/>
            <p:cNvSpPr/>
            <p:nvPr/>
          </p:nvSpPr>
          <p:spPr>
            <a:xfrm>
              <a:off x="5" y="6308826"/>
              <a:ext cx="12191999" cy="54917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3" name="Google Shape;703;p17"/>
            <p:cNvSpPr txBox="1"/>
            <p:nvPr/>
          </p:nvSpPr>
          <p:spPr>
            <a:xfrm>
              <a:off x="30555" y="6412340"/>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704" name="Google Shape;704;p17"/>
          <p:cNvSpPr txBox="1"/>
          <p:nvPr>
            <p:ph type="title"/>
          </p:nvPr>
        </p:nvSpPr>
        <p:spPr>
          <a:xfrm>
            <a:off x="982123" y="684871"/>
            <a:ext cx="10227754" cy="431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2400"/>
              <a:buFont typeface="Calibri"/>
              <a:buNone/>
            </a:pPr>
            <a:r>
              <a:rPr lang="en-US" sz="2400">
                <a:solidFill>
                  <a:srgbClr val="0070C0"/>
                </a:solidFill>
              </a:rPr>
              <a:t>2.1.XÁC NHẬN HỒ SƠ CÁN BỘ CÔNG CHỨC VIÊN CHỨC</a:t>
            </a:r>
            <a:endParaRPr sz="2400">
              <a:solidFill>
                <a:srgbClr val="0070C0"/>
              </a:solidFill>
              <a:latin typeface="Times New Roman"/>
              <a:ea typeface="Times New Roman"/>
              <a:cs typeface="Times New Roman"/>
              <a:sym typeface="Times New Roman"/>
            </a:endParaRPr>
          </a:p>
        </p:txBody>
      </p:sp>
      <p:sp>
        <p:nvSpPr>
          <p:cNvPr id="705" name="Google Shape;705;p17"/>
          <p:cNvSpPr txBox="1"/>
          <p:nvPr>
            <p:ph idx="12" type="sldNum"/>
          </p:nvPr>
        </p:nvSpPr>
        <p:spPr>
          <a:xfrm>
            <a:off x="4725915" y="6418264"/>
            <a:ext cx="2740171"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sp>
        <p:nvSpPr>
          <p:cNvPr id="706" name="Google Shape;706;p17"/>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Times New Roman"/>
                <a:ea typeface="Times New Roman"/>
                <a:cs typeface="Times New Roman"/>
                <a:sym typeface="Times New Roman"/>
              </a:rPr>
              <a:t>17</a:t>
            </a:r>
            <a:endParaRPr sz="1200">
              <a:solidFill>
                <a:schemeClr val="lt1"/>
              </a:solidFill>
              <a:latin typeface="Times New Roman"/>
              <a:ea typeface="Times New Roman"/>
              <a:cs typeface="Times New Roman"/>
              <a:sym typeface="Times New Roman"/>
            </a:endParaRPr>
          </a:p>
        </p:txBody>
      </p:sp>
      <p:grpSp>
        <p:nvGrpSpPr>
          <p:cNvPr id="707" name="Google Shape;707;p17"/>
          <p:cNvGrpSpPr/>
          <p:nvPr/>
        </p:nvGrpSpPr>
        <p:grpSpPr>
          <a:xfrm>
            <a:off x="0" y="0"/>
            <a:ext cx="6704049" cy="641951"/>
            <a:chOff x="898636" y="788276"/>
            <a:chExt cx="4966138" cy="641951"/>
          </a:xfrm>
        </p:grpSpPr>
        <p:sp>
          <p:nvSpPr>
            <p:cNvPr id="708" name="Google Shape;708;p17"/>
            <p:cNvSpPr/>
            <p:nvPr/>
          </p:nvSpPr>
          <p:spPr>
            <a:xfrm>
              <a:off x="898636" y="788276"/>
              <a:ext cx="4966138" cy="641951"/>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709" name="Google Shape;709;p17"/>
            <p:cNvSpPr txBox="1"/>
            <p:nvPr/>
          </p:nvSpPr>
          <p:spPr>
            <a:xfrm>
              <a:off x="1525171" y="822348"/>
              <a:ext cx="40199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HƯỚNG DẪN CẬP NHẬT HỆ THỐNG</a:t>
              </a:r>
              <a:endParaRPr sz="2400">
                <a:solidFill>
                  <a:schemeClr val="lt1"/>
                </a:solidFill>
                <a:latin typeface="Times New Roman"/>
                <a:ea typeface="Times New Roman"/>
                <a:cs typeface="Times New Roman"/>
                <a:sym typeface="Times New Roman"/>
              </a:endParaRPr>
            </a:p>
          </p:txBody>
        </p:sp>
        <p:sp>
          <p:nvSpPr>
            <p:cNvPr id="710" name="Google Shape;710;p17"/>
            <p:cNvSpPr/>
            <p:nvPr/>
          </p:nvSpPr>
          <p:spPr>
            <a:xfrm>
              <a:off x="981186" y="847641"/>
              <a:ext cx="450400"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2"/>
                  </a:solidFill>
                  <a:latin typeface="Times New Roman"/>
                  <a:ea typeface="Times New Roman"/>
                  <a:cs typeface="Times New Roman"/>
                  <a:sym typeface="Times New Roman"/>
                </a:rPr>
                <a:t>4</a:t>
              </a:r>
              <a:endParaRPr/>
            </a:p>
          </p:txBody>
        </p:sp>
      </p:grpSp>
      <p:pic>
        <p:nvPicPr>
          <p:cNvPr id="711" name="Google Shape;711;p17"/>
          <p:cNvPicPr preferRelativeResize="0"/>
          <p:nvPr/>
        </p:nvPicPr>
        <p:blipFill rotWithShape="1">
          <a:blip r:embed="rId3">
            <a:alphaModFix/>
          </a:blip>
          <a:srcRect b="0" l="0" r="0" t="0"/>
          <a:stretch/>
        </p:blipFill>
        <p:spPr>
          <a:xfrm>
            <a:off x="355600" y="1215642"/>
            <a:ext cx="10882489" cy="4426715"/>
          </a:xfrm>
          <a:prstGeom prst="rect">
            <a:avLst/>
          </a:prstGeom>
          <a:noFill/>
          <a:ln>
            <a:noFill/>
          </a:ln>
        </p:spPr>
      </p:pic>
      <p:pic>
        <p:nvPicPr>
          <p:cNvPr id="712" name="Google Shape;712;p17"/>
          <p:cNvPicPr preferRelativeResize="0"/>
          <p:nvPr/>
        </p:nvPicPr>
        <p:blipFill rotWithShape="1">
          <a:blip r:embed="rId4">
            <a:alphaModFix/>
          </a:blip>
          <a:srcRect b="0" l="0" r="0" t="0"/>
          <a:stretch/>
        </p:blipFill>
        <p:spPr>
          <a:xfrm>
            <a:off x="10953493" y="56109"/>
            <a:ext cx="1238507" cy="91649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7" name="Shape 717"/>
        <p:cNvGrpSpPr/>
        <p:nvPr/>
      </p:nvGrpSpPr>
      <p:grpSpPr>
        <a:xfrm>
          <a:off x="0" y="0"/>
          <a:ext cx="0" cy="0"/>
          <a:chOff x="0" y="0"/>
          <a:chExt cx="0" cy="0"/>
        </a:xfrm>
      </p:grpSpPr>
      <p:grpSp>
        <p:nvGrpSpPr>
          <p:cNvPr id="718" name="Google Shape;718;p18"/>
          <p:cNvGrpSpPr/>
          <p:nvPr/>
        </p:nvGrpSpPr>
        <p:grpSpPr>
          <a:xfrm>
            <a:off x="4219" y="6298604"/>
            <a:ext cx="12191999" cy="549174"/>
            <a:chOff x="5" y="6308826"/>
            <a:chExt cx="12191999" cy="549174"/>
          </a:xfrm>
        </p:grpSpPr>
        <p:sp>
          <p:nvSpPr>
            <p:cNvPr id="719" name="Google Shape;719;p18"/>
            <p:cNvSpPr/>
            <p:nvPr/>
          </p:nvSpPr>
          <p:spPr>
            <a:xfrm>
              <a:off x="5" y="6308826"/>
              <a:ext cx="12191999" cy="54917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0" name="Google Shape;720;p18"/>
            <p:cNvSpPr txBox="1"/>
            <p:nvPr/>
          </p:nvSpPr>
          <p:spPr>
            <a:xfrm>
              <a:off x="30555" y="6412340"/>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721" name="Google Shape;721;p18"/>
          <p:cNvSpPr txBox="1"/>
          <p:nvPr>
            <p:ph type="title"/>
          </p:nvPr>
        </p:nvSpPr>
        <p:spPr>
          <a:xfrm>
            <a:off x="982123" y="684871"/>
            <a:ext cx="10227754" cy="4318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0000"/>
              </a:buClr>
              <a:buSzPts val="2400"/>
              <a:buFont typeface="Calibri"/>
              <a:buNone/>
            </a:pPr>
            <a:r>
              <a:rPr lang="en-US" sz="2400">
                <a:solidFill>
                  <a:srgbClr val="0070C0"/>
                </a:solidFill>
              </a:rPr>
              <a:t>2.2.ĐỒNG BỘ HỒ SƠ CÁN BỘ CÔNG CHỨC VIÊN CHỨC</a:t>
            </a:r>
            <a:endParaRPr sz="2400">
              <a:solidFill>
                <a:srgbClr val="0070C0"/>
              </a:solidFill>
              <a:latin typeface="Times New Roman"/>
              <a:ea typeface="Times New Roman"/>
              <a:cs typeface="Times New Roman"/>
              <a:sym typeface="Times New Roman"/>
            </a:endParaRPr>
          </a:p>
        </p:txBody>
      </p:sp>
      <p:sp>
        <p:nvSpPr>
          <p:cNvPr id="722" name="Google Shape;722;p18"/>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Times New Roman"/>
                <a:ea typeface="Times New Roman"/>
                <a:cs typeface="Times New Roman"/>
                <a:sym typeface="Times New Roman"/>
              </a:rPr>
              <a:t>18</a:t>
            </a:r>
            <a:endParaRPr sz="1200">
              <a:solidFill>
                <a:schemeClr val="lt1"/>
              </a:solidFill>
              <a:latin typeface="Times New Roman"/>
              <a:ea typeface="Times New Roman"/>
              <a:cs typeface="Times New Roman"/>
              <a:sym typeface="Times New Roman"/>
            </a:endParaRPr>
          </a:p>
        </p:txBody>
      </p:sp>
      <p:grpSp>
        <p:nvGrpSpPr>
          <p:cNvPr id="723" name="Google Shape;723;p18"/>
          <p:cNvGrpSpPr/>
          <p:nvPr/>
        </p:nvGrpSpPr>
        <p:grpSpPr>
          <a:xfrm>
            <a:off x="0" y="0"/>
            <a:ext cx="6704049" cy="641951"/>
            <a:chOff x="898636" y="788276"/>
            <a:chExt cx="4966138" cy="641951"/>
          </a:xfrm>
        </p:grpSpPr>
        <p:sp>
          <p:nvSpPr>
            <p:cNvPr id="724" name="Google Shape;724;p18"/>
            <p:cNvSpPr/>
            <p:nvPr/>
          </p:nvSpPr>
          <p:spPr>
            <a:xfrm>
              <a:off x="898636" y="788276"/>
              <a:ext cx="4966138" cy="641951"/>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725" name="Google Shape;725;p18"/>
            <p:cNvSpPr txBox="1"/>
            <p:nvPr/>
          </p:nvSpPr>
          <p:spPr>
            <a:xfrm>
              <a:off x="1525171" y="822348"/>
              <a:ext cx="40199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HƯỚNG DẪN CẬP NHẬT HỆ THỐNG</a:t>
              </a:r>
              <a:endParaRPr sz="2400">
                <a:solidFill>
                  <a:schemeClr val="lt1"/>
                </a:solidFill>
                <a:latin typeface="Times New Roman"/>
                <a:ea typeface="Times New Roman"/>
                <a:cs typeface="Times New Roman"/>
                <a:sym typeface="Times New Roman"/>
              </a:endParaRPr>
            </a:p>
          </p:txBody>
        </p:sp>
        <p:sp>
          <p:nvSpPr>
            <p:cNvPr id="726" name="Google Shape;726;p18"/>
            <p:cNvSpPr/>
            <p:nvPr/>
          </p:nvSpPr>
          <p:spPr>
            <a:xfrm>
              <a:off x="981186" y="847641"/>
              <a:ext cx="450400"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2"/>
                  </a:solidFill>
                  <a:latin typeface="Times New Roman"/>
                  <a:ea typeface="Times New Roman"/>
                  <a:cs typeface="Times New Roman"/>
                  <a:sym typeface="Times New Roman"/>
                </a:rPr>
                <a:t>4</a:t>
              </a:r>
              <a:endParaRPr/>
            </a:p>
          </p:txBody>
        </p:sp>
      </p:grpSp>
      <p:pic>
        <p:nvPicPr>
          <p:cNvPr id="727" name="Google Shape;727;p18"/>
          <p:cNvPicPr preferRelativeResize="0"/>
          <p:nvPr/>
        </p:nvPicPr>
        <p:blipFill rotWithShape="1">
          <a:blip r:embed="rId3">
            <a:alphaModFix/>
          </a:blip>
          <a:srcRect b="0" l="0" r="0" t="0"/>
          <a:stretch/>
        </p:blipFill>
        <p:spPr>
          <a:xfrm>
            <a:off x="584200" y="1081406"/>
            <a:ext cx="10626773" cy="4695187"/>
          </a:xfrm>
          <a:prstGeom prst="rect">
            <a:avLst/>
          </a:prstGeom>
          <a:noFill/>
          <a:ln>
            <a:noFill/>
          </a:ln>
        </p:spPr>
      </p:pic>
      <p:pic>
        <p:nvPicPr>
          <p:cNvPr id="728" name="Google Shape;728;p18"/>
          <p:cNvPicPr preferRelativeResize="0"/>
          <p:nvPr/>
        </p:nvPicPr>
        <p:blipFill rotWithShape="1">
          <a:blip r:embed="rId4">
            <a:alphaModFix/>
          </a:blip>
          <a:srcRect b="0" l="0" r="0" t="0"/>
          <a:stretch/>
        </p:blipFill>
        <p:spPr>
          <a:xfrm>
            <a:off x="10953493" y="56109"/>
            <a:ext cx="1238507" cy="91649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3" name="Shape 733"/>
        <p:cNvGrpSpPr/>
        <p:nvPr/>
      </p:nvGrpSpPr>
      <p:grpSpPr>
        <a:xfrm>
          <a:off x="0" y="0"/>
          <a:ext cx="0" cy="0"/>
          <a:chOff x="0" y="0"/>
          <a:chExt cx="0" cy="0"/>
        </a:xfrm>
      </p:grpSpPr>
      <p:grpSp>
        <p:nvGrpSpPr>
          <p:cNvPr id="734" name="Google Shape;734;p19"/>
          <p:cNvGrpSpPr/>
          <p:nvPr/>
        </p:nvGrpSpPr>
        <p:grpSpPr>
          <a:xfrm>
            <a:off x="144425" y="180452"/>
            <a:ext cx="6951835" cy="615162"/>
            <a:chOff x="898636" y="788276"/>
            <a:chExt cx="4476775" cy="641951"/>
          </a:xfrm>
        </p:grpSpPr>
        <p:sp>
          <p:nvSpPr>
            <p:cNvPr id="735" name="Google Shape;735;p19"/>
            <p:cNvSpPr/>
            <p:nvPr/>
          </p:nvSpPr>
          <p:spPr>
            <a:xfrm>
              <a:off x="898636" y="788276"/>
              <a:ext cx="4476775"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736" name="Google Shape;736;p19"/>
            <p:cNvSpPr txBox="1"/>
            <p:nvPr/>
          </p:nvSpPr>
          <p:spPr>
            <a:xfrm>
              <a:off x="1363988" y="831639"/>
              <a:ext cx="3770908" cy="546005"/>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THỰC HÀNH  HỆ THỐNG</a:t>
              </a:r>
              <a:endParaRPr sz="2800">
                <a:solidFill>
                  <a:schemeClr val="lt1"/>
                </a:solidFill>
                <a:latin typeface="Times New Roman"/>
                <a:ea typeface="Times New Roman"/>
                <a:cs typeface="Times New Roman"/>
                <a:sym typeface="Times New Roman"/>
              </a:endParaRPr>
            </a:p>
          </p:txBody>
        </p:sp>
        <p:sp>
          <p:nvSpPr>
            <p:cNvPr id="737" name="Google Shape;737;p19"/>
            <p:cNvSpPr/>
            <p:nvPr/>
          </p:nvSpPr>
          <p:spPr>
            <a:xfrm>
              <a:off x="981186" y="847641"/>
              <a:ext cx="450400" cy="523220"/>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5</a:t>
              </a:r>
              <a:endParaRPr b="1" sz="2400">
                <a:solidFill>
                  <a:srgbClr val="0070C0"/>
                </a:solidFill>
                <a:latin typeface="Times New Roman"/>
                <a:ea typeface="Times New Roman"/>
                <a:cs typeface="Times New Roman"/>
                <a:sym typeface="Times New Roman"/>
              </a:endParaRPr>
            </a:p>
          </p:txBody>
        </p:sp>
      </p:grpSp>
      <p:sp>
        <p:nvSpPr>
          <p:cNvPr id="738" name="Google Shape;738;p19"/>
          <p:cNvSpPr txBox="1"/>
          <p:nvPr>
            <p:ph type="title"/>
          </p:nvPr>
        </p:nvSpPr>
        <p:spPr>
          <a:xfrm>
            <a:off x="559974" y="-1510166"/>
            <a:ext cx="20127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800"/>
              <a:buFont typeface="Calibri"/>
              <a:buNone/>
            </a:pPr>
            <a:r>
              <a:rPr lang="en-US" sz="800"/>
              <a:t>TÀI KHOẢN ĐĂNG NHẬP</a:t>
            </a:r>
            <a:endParaRPr sz="800"/>
          </a:p>
        </p:txBody>
      </p:sp>
      <p:grpSp>
        <p:nvGrpSpPr>
          <p:cNvPr id="739" name="Google Shape;739;p19"/>
          <p:cNvGrpSpPr/>
          <p:nvPr/>
        </p:nvGrpSpPr>
        <p:grpSpPr>
          <a:xfrm>
            <a:off x="0" y="6443917"/>
            <a:ext cx="12196218" cy="390278"/>
            <a:chOff x="-4214" y="6467722"/>
            <a:chExt cx="12196218" cy="390278"/>
          </a:xfrm>
        </p:grpSpPr>
        <p:sp>
          <p:nvSpPr>
            <p:cNvPr id="740" name="Google Shape;740;p19"/>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1" name="Google Shape;741;p19"/>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742" name="Google Shape;742;p19"/>
          <p:cNvSpPr/>
          <p:nvPr/>
        </p:nvSpPr>
        <p:spPr>
          <a:xfrm>
            <a:off x="243495" y="235355"/>
            <a:ext cx="623560" cy="5351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b="1" sz="2400">
              <a:solidFill>
                <a:srgbClr val="385623"/>
              </a:solidFill>
              <a:latin typeface="Times New Roman"/>
              <a:ea typeface="Times New Roman"/>
              <a:cs typeface="Times New Roman"/>
              <a:sym typeface="Times New Roman"/>
            </a:endParaRPr>
          </a:p>
        </p:txBody>
      </p:sp>
      <p:sp>
        <p:nvSpPr>
          <p:cNvPr id="743" name="Google Shape;743;p19"/>
          <p:cNvSpPr/>
          <p:nvPr/>
        </p:nvSpPr>
        <p:spPr>
          <a:xfrm>
            <a:off x="673374" y="919732"/>
            <a:ext cx="74693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70C0"/>
                </a:solidFill>
                <a:latin typeface="Times New Roman"/>
                <a:ea typeface="Times New Roman"/>
                <a:cs typeface="Times New Roman"/>
                <a:sym typeface="Times New Roman"/>
              </a:rPr>
              <a:t>5.1. Thông tin hệ thống chính thức</a:t>
            </a:r>
            <a:endParaRPr b="1" sz="3200">
              <a:solidFill>
                <a:srgbClr val="0070C0"/>
              </a:solidFill>
              <a:latin typeface="Times New Roman"/>
              <a:ea typeface="Times New Roman"/>
              <a:cs typeface="Times New Roman"/>
              <a:sym typeface="Times New Roman"/>
            </a:endParaRPr>
          </a:p>
        </p:txBody>
      </p:sp>
      <p:sp>
        <p:nvSpPr>
          <p:cNvPr id="744" name="Google Shape;744;p19"/>
          <p:cNvSpPr/>
          <p:nvPr/>
        </p:nvSpPr>
        <p:spPr>
          <a:xfrm>
            <a:off x="1632850" y="1461324"/>
            <a:ext cx="8786400" cy="265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Times New Roman"/>
                <a:ea typeface="Times New Roman"/>
                <a:cs typeface="Times New Roman"/>
                <a:sym typeface="Times New Roman"/>
              </a:rPr>
              <a:t>Link: https://hatinh.vnerp.vn</a:t>
            </a:r>
            <a:endParaRPr b="1" sz="2400">
              <a:solidFill>
                <a:srgbClr val="0070C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Tài khoản CBCCVC :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   - Số CCCD, CMND CBCCVC</a:t>
            </a:r>
            <a:endParaRPr/>
          </a:p>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   - Email CBCCVC</a:t>
            </a:r>
            <a:endParaRPr/>
          </a:p>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   - Số hiệu CBCCVC</a:t>
            </a:r>
            <a:endParaRPr b="1" sz="2400">
              <a:solidFill>
                <a:srgbClr val="FF0000"/>
              </a:solidFill>
              <a:latin typeface="Times New Roman"/>
              <a:ea typeface="Times New Roman"/>
              <a:cs typeface="Times New Roman"/>
              <a:sym typeface="Times New Roman"/>
            </a:endParaRPr>
          </a:p>
          <a:p>
            <a:pPr indent="-285750" lvl="0" marL="285750" marR="0" rtl="0" algn="l">
              <a:spcBef>
                <a:spcPts val="0"/>
              </a:spcBef>
              <a:spcAft>
                <a:spcPts val="0"/>
              </a:spcAft>
              <a:buClr>
                <a:srgbClr val="0070C0"/>
              </a:buClr>
              <a:buSzPts val="1800"/>
              <a:buFont typeface="Noto Sans Symbols"/>
              <a:buChar char="⮚"/>
            </a:pPr>
            <a:r>
              <a:rPr b="1" lang="en-US" sz="1800">
                <a:solidFill>
                  <a:srgbClr val="0070C0"/>
                </a:solidFill>
                <a:latin typeface="Times New Roman"/>
                <a:ea typeface="Times New Roman"/>
                <a:cs typeface="Times New Roman"/>
                <a:sym typeface="Times New Roman"/>
              </a:rPr>
              <a:t>Cán bộ tổ chức:</a:t>
            </a:r>
            <a:endParaRPr b="1" sz="1800">
              <a:solidFill>
                <a:srgbClr val="0070C0"/>
              </a:solidFill>
              <a:latin typeface="Times New Roman"/>
              <a:ea typeface="Times New Roman"/>
              <a:cs typeface="Times New Roman"/>
              <a:sym typeface="Times New Roman"/>
            </a:endParaRPr>
          </a:p>
          <a:p>
            <a:pPr indent="-285750" lvl="0" marL="285750" marR="0" rtl="0" algn="l">
              <a:spcBef>
                <a:spcPts val="0"/>
              </a:spcBef>
              <a:spcAft>
                <a:spcPts val="0"/>
              </a:spcAft>
              <a:buClr>
                <a:srgbClr val="0070C0"/>
              </a:buClr>
              <a:buSzPts val="1800"/>
              <a:buFont typeface="Noto Sans Symbols"/>
              <a:buChar char="⮚"/>
            </a:pPr>
            <a:r>
              <a:rPr b="1" lang="en-US" sz="1800">
                <a:solidFill>
                  <a:srgbClr val="0070C0"/>
                </a:solidFill>
                <a:latin typeface="Times New Roman"/>
                <a:ea typeface="Times New Roman"/>
                <a:cs typeface="Times New Roman"/>
                <a:sym typeface="Times New Roman"/>
              </a:rPr>
              <a:t>CBCCVC thông thường:</a:t>
            </a:r>
            <a:endParaRPr b="1" sz="1600">
              <a:solidFill>
                <a:srgbClr val="0070C0"/>
              </a:solidFill>
              <a:latin typeface="Times New Roman"/>
              <a:ea typeface="Times New Roman"/>
              <a:cs typeface="Times New Roman"/>
              <a:sym typeface="Times New Roman"/>
            </a:endParaRPr>
          </a:p>
        </p:txBody>
      </p:sp>
      <p:sp>
        <p:nvSpPr>
          <p:cNvPr id="745" name="Google Shape;745;p19"/>
          <p:cNvSpPr/>
          <p:nvPr/>
        </p:nvSpPr>
        <p:spPr>
          <a:xfrm>
            <a:off x="729893" y="4269952"/>
            <a:ext cx="74693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70C0"/>
                </a:solidFill>
                <a:latin typeface="Times New Roman"/>
                <a:ea typeface="Times New Roman"/>
                <a:cs typeface="Times New Roman"/>
                <a:sym typeface="Times New Roman"/>
              </a:rPr>
              <a:t>5.2 Thông tin tài liệu </a:t>
            </a:r>
            <a:endParaRPr b="1" sz="3200">
              <a:solidFill>
                <a:srgbClr val="0070C0"/>
              </a:solidFill>
              <a:latin typeface="Times New Roman"/>
              <a:ea typeface="Times New Roman"/>
              <a:cs typeface="Times New Roman"/>
              <a:sym typeface="Times New Roman"/>
            </a:endParaRPr>
          </a:p>
        </p:txBody>
      </p:sp>
      <p:sp>
        <p:nvSpPr>
          <p:cNvPr id="746" name="Google Shape;746;p19"/>
          <p:cNvSpPr txBox="1"/>
          <p:nvPr>
            <p:ph idx="12" type="sldNum"/>
          </p:nvPr>
        </p:nvSpPr>
        <p:spPr>
          <a:xfrm>
            <a:off x="11485933" y="6348053"/>
            <a:ext cx="471247" cy="3893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Times New Roman"/>
                <a:ea typeface="Times New Roman"/>
                <a:cs typeface="Times New Roman"/>
                <a:sym typeface="Times New Roman"/>
              </a:rPr>
              <a:t>19</a:t>
            </a:r>
            <a:endParaRPr sz="1200">
              <a:solidFill>
                <a:schemeClr val="lt1"/>
              </a:solidFill>
              <a:latin typeface="Times New Roman"/>
              <a:ea typeface="Times New Roman"/>
              <a:cs typeface="Times New Roman"/>
              <a:sym typeface="Times New Roman"/>
            </a:endParaRPr>
          </a:p>
        </p:txBody>
      </p:sp>
      <p:pic>
        <p:nvPicPr>
          <p:cNvPr id="747" name="Google Shape;747;p19"/>
          <p:cNvPicPr preferRelativeResize="0"/>
          <p:nvPr/>
        </p:nvPicPr>
        <p:blipFill rotWithShape="1">
          <a:blip r:embed="rId3">
            <a:alphaModFix/>
          </a:blip>
          <a:srcRect b="0" l="0" r="0" t="0"/>
          <a:stretch/>
        </p:blipFill>
        <p:spPr>
          <a:xfrm>
            <a:off x="10953493" y="56109"/>
            <a:ext cx="1238507" cy="916494"/>
          </a:xfrm>
          <a:prstGeom prst="rect">
            <a:avLst/>
          </a:prstGeom>
          <a:noFill/>
          <a:ln>
            <a:noFill/>
          </a:ln>
        </p:spPr>
      </p:pic>
      <p:pic>
        <p:nvPicPr>
          <p:cNvPr id="748" name="Google Shape;748;p19"/>
          <p:cNvPicPr preferRelativeResize="0"/>
          <p:nvPr/>
        </p:nvPicPr>
        <p:blipFill rotWithShape="1">
          <a:blip r:embed="rId4">
            <a:alphaModFix/>
          </a:blip>
          <a:srcRect b="0" l="0" r="0" t="0"/>
          <a:stretch/>
        </p:blipFill>
        <p:spPr>
          <a:xfrm>
            <a:off x="7334904" y="1331642"/>
            <a:ext cx="4444720" cy="4649714"/>
          </a:xfrm>
          <a:prstGeom prst="rect">
            <a:avLst/>
          </a:prstGeom>
          <a:noFill/>
          <a:ln>
            <a:noFill/>
          </a:ln>
        </p:spPr>
      </p:pic>
      <p:sp>
        <p:nvSpPr>
          <p:cNvPr id="749" name="Google Shape;749;p19"/>
          <p:cNvSpPr/>
          <p:nvPr/>
        </p:nvSpPr>
        <p:spPr>
          <a:xfrm>
            <a:off x="1570356" y="4765528"/>
            <a:ext cx="8781697"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Link: </a:t>
            </a:r>
            <a:r>
              <a:rPr b="1" lang="en-US" sz="2400" u="sng">
                <a:solidFill>
                  <a:srgbClr val="FF0000"/>
                </a:solidFill>
                <a:latin typeface="Times New Roman"/>
                <a:ea typeface="Times New Roman"/>
                <a:cs typeface="Times New Roman"/>
                <a:sym typeface="Times New Roman"/>
                <a:hlinkClick r:id="rId5">
                  <a:extLst>
                    <a:ext uri="{A12FA001-AC4F-418D-AE19-62706E023703}">
                      <ahyp:hlinkClr val="tx"/>
                    </a:ext>
                  </a:extLst>
                </a:hlinkClick>
              </a:rPr>
              <a:t>https://bit.ly/CCVCHT</a:t>
            </a:r>
            <a:endParaRPr b="1" sz="2400">
              <a:solidFill>
                <a:srgbClr val="FF0000"/>
              </a:solidFill>
              <a:latin typeface="Times New Roman"/>
              <a:ea typeface="Times New Roman"/>
              <a:cs typeface="Times New Roman"/>
              <a:sym typeface="Times New Roman"/>
            </a:endParaRPr>
          </a:p>
          <a:p>
            <a:pPr indent="-342900" lvl="0" marL="342900" marR="0" rtl="0" algn="l">
              <a:spcBef>
                <a:spcPts val="0"/>
              </a:spcBef>
              <a:spcAft>
                <a:spcPts val="0"/>
              </a:spcAft>
              <a:buClr>
                <a:srgbClr val="0070C0"/>
              </a:buClr>
              <a:buSzPts val="2400"/>
              <a:buFont typeface="Noto Sans Symbols"/>
              <a:buChar char="⮚"/>
            </a:pPr>
            <a:r>
              <a:rPr b="1" lang="en-US" sz="2400">
                <a:solidFill>
                  <a:srgbClr val="0070C0"/>
                </a:solidFill>
                <a:latin typeface="Times New Roman"/>
                <a:ea typeface="Times New Roman"/>
                <a:cs typeface="Times New Roman"/>
                <a:sym typeface="Times New Roman"/>
              </a:rPr>
              <a:t> Tài liệu hướng dẫn</a:t>
            </a:r>
            <a:endParaRPr/>
          </a:p>
          <a:p>
            <a:pPr indent="-342900" lvl="0" marL="342900" marR="0" rtl="0" algn="l">
              <a:spcBef>
                <a:spcPts val="0"/>
              </a:spcBef>
              <a:spcAft>
                <a:spcPts val="0"/>
              </a:spcAft>
              <a:buClr>
                <a:srgbClr val="0070C0"/>
              </a:buClr>
              <a:buSzPts val="2400"/>
              <a:buFont typeface="Noto Sans Symbols"/>
              <a:buChar char="⮚"/>
            </a:pPr>
            <a:r>
              <a:rPr b="1" lang="en-US" sz="2400">
                <a:solidFill>
                  <a:srgbClr val="0070C0"/>
                </a:solidFill>
                <a:latin typeface="Times New Roman"/>
                <a:ea typeface="Times New Roman"/>
                <a:cs typeface="Times New Roman"/>
                <a:sym typeface="Times New Roman"/>
              </a:rPr>
              <a:t> Video dành cho cán bộ CCVC tự khai</a:t>
            </a:r>
            <a:endParaRPr/>
          </a:p>
          <a:p>
            <a:pPr indent="-342900" lvl="0" marL="342900" marR="0" rtl="0" algn="l">
              <a:spcBef>
                <a:spcPts val="0"/>
              </a:spcBef>
              <a:spcAft>
                <a:spcPts val="0"/>
              </a:spcAft>
              <a:buClr>
                <a:srgbClr val="0070C0"/>
              </a:buClr>
              <a:buSzPts val="2400"/>
              <a:buFont typeface="Noto Sans Symbols"/>
              <a:buChar char="⮚"/>
            </a:pPr>
            <a:r>
              <a:rPr b="1" lang="en-US" sz="2400">
                <a:solidFill>
                  <a:srgbClr val="0070C0"/>
                </a:solidFill>
                <a:latin typeface="Times New Roman"/>
                <a:ea typeface="Times New Roman"/>
                <a:cs typeface="Times New Roman"/>
                <a:sym typeface="Times New Roman"/>
              </a:rPr>
              <a:t>Video dành cho cán bộ nghiệp vụ</a:t>
            </a:r>
            <a:endParaRPr b="1" sz="2400">
              <a:solidFill>
                <a:srgbClr val="0070C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400">
                <a:solidFill>
                  <a:srgbClr val="0070C0"/>
                </a:solidFill>
                <a:latin typeface="Times New Roman"/>
                <a:ea typeface="Times New Roman"/>
                <a:cs typeface="Times New Roman"/>
                <a:sym typeface="Times New Roman"/>
              </a:rPr>
              <a:t>         </a:t>
            </a:r>
            <a:endParaRPr b="1" sz="1600">
              <a:solidFill>
                <a:srgbClr val="0070C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2">
                                  <p:stCondLst>
                                    <p:cond delay="0"/>
                                  </p:stCondLst>
                                  <p:childTnLst>
                                    <p:set>
                                      <p:cBhvr>
                                        <p:cTn dur="1" fill="hold">
                                          <p:stCondLst>
                                            <p:cond delay="0"/>
                                          </p:stCondLst>
                                        </p:cTn>
                                        <p:tgtEl>
                                          <p:spTgt spid="743"/>
                                        </p:tgtEl>
                                        <p:attrNameLst>
                                          <p:attrName>style.visibility</p:attrName>
                                        </p:attrNameLst>
                                      </p:cBhvr>
                                      <p:to>
                                        <p:strVal val="visible"/>
                                      </p:to>
                                    </p:set>
                                    <p:anim calcmode="lin" valueType="num">
                                      <p:cBhvr additive="base">
                                        <p:cTn dur="500"/>
                                        <p:tgtEl>
                                          <p:spTgt spid="743"/>
                                        </p:tgtEl>
                                        <p:attrNameLst>
                                          <p:attrName>ppt_x</p:attrName>
                                        </p:attrNameLst>
                                      </p:cBhvr>
                                      <p:tavLst>
                                        <p:tav fmla="" tm="0">
                                          <p:val>
                                            <p:strVal val="#ppt_x+1"/>
                                          </p:val>
                                        </p:tav>
                                        <p:tav fmla="" tm="100000">
                                          <p:val>
                                            <p:strVal val="#ppt_x"/>
                                          </p:val>
                                        </p:tav>
                                      </p:tavLst>
                                    </p:anim>
                                  </p:childTnLst>
                                </p:cTn>
                              </p:par>
                            </p:childTnLst>
                          </p:cTn>
                        </p:par>
                        <p:par>
                          <p:cTn fill="hold">
                            <p:stCondLst>
                              <p:cond delay="500"/>
                            </p:stCondLst>
                            <p:childTnLst>
                              <p:par>
                                <p:cTn fill="hold" nodeType="afterEffect" presetClass="entr" presetID="2" presetSubtype="2">
                                  <p:stCondLst>
                                    <p:cond delay="0"/>
                                  </p:stCondLst>
                                  <p:childTnLst>
                                    <p:set>
                                      <p:cBhvr>
                                        <p:cTn dur="1" fill="hold">
                                          <p:stCondLst>
                                            <p:cond delay="0"/>
                                          </p:stCondLst>
                                        </p:cTn>
                                        <p:tgtEl>
                                          <p:spTgt spid="744"/>
                                        </p:tgtEl>
                                        <p:attrNameLst>
                                          <p:attrName>style.visibility</p:attrName>
                                        </p:attrNameLst>
                                      </p:cBhvr>
                                      <p:to>
                                        <p:strVal val="visible"/>
                                      </p:to>
                                    </p:set>
                                    <p:anim calcmode="lin" valueType="num">
                                      <p:cBhvr additive="base">
                                        <p:cTn dur="500"/>
                                        <p:tgtEl>
                                          <p:spTgt spid="744"/>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2">
                                  <p:stCondLst>
                                    <p:cond delay="0"/>
                                  </p:stCondLst>
                                  <p:childTnLst>
                                    <p:set>
                                      <p:cBhvr>
                                        <p:cTn dur="1" fill="hold">
                                          <p:stCondLst>
                                            <p:cond delay="0"/>
                                          </p:stCondLst>
                                        </p:cTn>
                                        <p:tgtEl>
                                          <p:spTgt spid="745"/>
                                        </p:tgtEl>
                                        <p:attrNameLst>
                                          <p:attrName>style.visibility</p:attrName>
                                        </p:attrNameLst>
                                      </p:cBhvr>
                                      <p:to>
                                        <p:strVal val="visible"/>
                                      </p:to>
                                    </p:set>
                                    <p:anim calcmode="lin" valueType="num">
                                      <p:cBhvr additive="base">
                                        <p:cTn dur="500"/>
                                        <p:tgtEl>
                                          <p:spTgt spid="745"/>
                                        </p:tgtEl>
                                        <p:attrNameLst>
                                          <p:attrName>ppt_x</p:attrName>
                                        </p:attrNameLst>
                                      </p:cBhvr>
                                      <p:tavLst>
                                        <p:tav fmla="" tm="0">
                                          <p:val>
                                            <p:strVal val="#ppt_x+1"/>
                                          </p:val>
                                        </p:tav>
                                        <p:tav fmla="" tm="100000">
                                          <p:val>
                                            <p:strVal val="#ppt_x"/>
                                          </p:val>
                                        </p:tav>
                                      </p:tavLst>
                                    </p:anim>
                                  </p:childTnLst>
                                </p:cTn>
                              </p:par>
                            </p:childTnLst>
                          </p:cTn>
                        </p:par>
                        <p:par>
                          <p:cTn fill="hold">
                            <p:stCondLst>
                              <p:cond delay="1500"/>
                            </p:stCondLst>
                            <p:childTnLst>
                              <p:par>
                                <p:cTn fill="hold" nodeType="afterEffect" presetClass="entr" presetID="2" presetSubtype="2">
                                  <p:stCondLst>
                                    <p:cond delay="0"/>
                                  </p:stCondLst>
                                  <p:childTnLst>
                                    <p:set>
                                      <p:cBhvr>
                                        <p:cTn dur="1" fill="hold">
                                          <p:stCondLst>
                                            <p:cond delay="0"/>
                                          </p:stCondLst>
                                        </p:cTn>
                                        <p:tgtEl>
                                          <p:spTgt spid="749"/>
                                        </p:tgtEl>
                                        <p:attrNameLst>
                                          <p:attrName>style.visibility</p:attrName>
                                        </p:attrNameLst>
                                      </p:cBhvr>
                                      <p:to>
                                        <p:strVal val="visible"/>
                                      </p:to>
                                    </p:set>
                                    <p:anim calcmode="lin" valueType="num">
                                      <p:cBhvr additive="base">
                                        <p:cTn dur="500"/>
                                        <p:tgtEl>
                                          <p:spTgt spid="749"/>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2" presetSubtype="4">
                                  <p:stCondLst>
                                    <p:cond delay="0"/>
                                  </p:stCondLst>
                                  <p:childTnLst>
                                    <p:set>
                                      <p:cBhvr>
                                        <p:cTn dur="1" fill="hold">
                                          <p:stCondLst>
                                            <p:cond delay="0"/>
                                          </p:stCondLst>
                                        </p:cTn>
                                        <p:tgtEl>
                                          <p:spTgt spid="748"/>
                                        </p:tgtEl>
                                        <p:attrNameLst>
                                          <p:attrName>style.visibility</p:attrName>
                                        </p:attrNameLst>
                                      </p:cBhvr>
                                      <p:to>
                                        <p:strVal val="visible"/>
                                      </p:to>
                                    </p:set>
                                    <p:anim calcmode="lin" valueType="num">
                                      <p:cBhvr additive="base">
                                        <p:cTn dur="500"/>
                                        <p:tgtEl>
                                          <p:spTgt spid="74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id="192" name="Google Shape;192;p2"/>
          <p:cNvPicPr preferRelativeResize="0"/>
          <p:nvPr/>
        </p:nvPicPr>
        <p:blipFill rotWithShape="1">
          <a:blip r:embed="rId3">
            <a:alphaModFix/>
          </a:blip>
          <a:srcRect b="0" l="0" r="0" t="0"/>
          <a:stretch/>
        </p:blipFill>
        <p:spPr>
          <a:xfrm>
            <a:off x="10866679" y="65768"/>
            <a:ext cx="1238507" cy="916494"/>
          </a:xfrm>
          <a:prstGeom prst="rect">
            <a:avLst/>
          </a:prstGeom>
          <a:noFill/>
          <a:ln>
            <a:noFill/>
          </a:ln>
        </p:spPr>
      </p:pic>
      <p:grpSp>
        <p:nvGrpSpPr>
          <p:cNvPr id="193" name="Google Shape;193;p2"/>
          <p:cNvGrpSpPr/>
          <p:nvPr/>
        </p:nvGrpSpPr>
        <p:grpSpPr>
          <a:xfrm>
            <a:off x="308005" y="1247091"/>
            <a:ext cx="4992658" cy="641951"/>
            <a:chOff x="898635" y="788276"/>
            <a:chExt cx="4114799" cy="641951"/>
          </a:xfrm>
        </p:grpSpPr>
        <p:sp>
          <p:nvSpPr>
            <p:cNvPr id="194" name="Google Shape;194;p2"/>
            <p:cNvSpPr/>
            <p:nvPr/>
          </p:nvSpPr>
          <p:spPr>
            <a:xfrm>
              <a:off x="898635" y="788276"/>
              <a:ext cx="4114799" cy="641951"/>
            </a:xfrm>
            <a:prstGeom prst="homePlat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95" name="Google Shape;195;p2"/>
            <p:cNvSpPr txBox="1"/>
            <p:nvPr/>
          </p:nvSpPr>
          <p:spPr>
            <a:xfrm>
              <a:off x="1506444" y="822348"/>
              <a:ext cx="3449268"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200" u="none" cap="none" strike="noStrike">
                  <a:solidFill>
                    <a:schemeClr val="lt1"/>
                  </a:solidFill>
                  <a:latin typeface="Times New Roman"/>
                  <a:ea typeface="Times New Roman"/>
                  <a:cs typeface="Times New Roman"/>
                  <a:sym typeface="Times New Roman"/>
                </a:rPr>
                <a:t>TỔNG QUAN VỀ VNPT CCVC</a:t>
              </a:r>
              <a:endParaRPr/>
            </a:p>
          </p:txBody>
        </p:sp>
        <p:sp>
          <p:nvSpPr>
            <p:cNvPr id="196" name="Google Shape;196;p2"/>
            <p:cNvSpPr/>
            <p:nvPr/>
          </p:nvSpPr>
          <p:spPr>
            <a:xfrm>
              <a:off x="1016875" y="847641"/>
              <a:ext cx="429052"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1"/>
                  </a:solidFill>
                  <a:latin typeface="Times New Roman"/>
                  <a:ea typeface="Times New Roman"/>
                  <a:cs typeface="Times New Roman"/>
                  <a:sym typeface="Times New Roman"/>
                </a:rPr>
                <a:t>1</a:t>
              </a:r>
              <a:endParaRPr/>
            </a:p>
          </p:txBody>
        </p:sp>
      </p:grpSp>
      <p:grpSp>
        <p:nvGrpSpPr>
          <p:cNvPr id="197" name="Google Shape;197;p2"/>
          <p:cNvGrpSpPr/>
          <p:nvPr/>
        </p:nvGrpSpPr>
        <p:grpSpPr>
          <a:xfrm>
            <a:off x="308004" y="2219299"/>
            <a:ext cx="5621309" cy="641951"/>
            <a:chOff x="898635" y="788276"/>
            <a:chExt cx="5328745" cy="641951"/>
          </a:xfrm>
        </p:grpSpPr>
        <p:sp>
          <p:nvSpPr>
            <p:cNvPr id="198" name="Google Shape;198;p2"/>
            <p:cNvSpPr/>
            <p:nvPr/>
          </p:nvSpPr>
          <p:spPr>
            <a:xfrm>
              <a:off x="898635" y="788276"/>
              <a:ext cx="5328745" cy="641951"/>
            </a:xfrm>
            <a:prstGeom prst="homePlate">
              <a:avLst>
                <a:gd fmla="val 50000"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99" name="Google Shape;199;p2"/>
            <p:cNvSpPr txBox="1"/>
            <p:nvPr/>
          </p:nvSpPr>
          <p:spPr>
            <a:xfrm>
              <a:off x="1662699" y="922364"/>
              <a:ext cx="4433302"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lt1"/>
                  </a:solidFill>
                  <a:latin typeface="Times New Roman"/>
                  <a:ea typeface="Times New Roman"/>
                  <a:cs typeface="Times New Roman"/>
                  <a:sym typeface="Times New Roman"/>
                </a:rPr>
                <a:t>GIỚI THIỆU VĂN BẢN QUY ĐỊNH</a:t>
              </a:r>
              <a:endParaRPr sz="2200">
                <a:solidFill>
                  <a:schemeClr val="lt1"/>
                </a:solidFill>
                <a:latin typeface="Times New Roman"/>
                <a:ea typeface="Times New Roman"/>
                <a:cs typeface="Times New Roman"/>
                <a:sym typeface="Times New Roman"/>
              </a:endParaRPr>
            </a:p>
          </p:txBody>
        </p:sp>
        <p:sp>
          <p:nvSpPr>
            <p:cNvPr id="200" name="Google Shape;200;p2"/>
            <p:cNvSpPr/>
            <p:nvPr/>
          </p:nvSpPr>
          <p:spPr>
            <a:xfrm>
              <a:off x="1016877" y="847641"/>
              <a:ext cx="559113"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6"/>
                  </a:solidFill>
                  <a:latin typeface="Times New Roman"/>
                  <a:ea typeface="Times New Roman"/>
                  <a:cs typeface="Times New Roman"/>
                  <a:sym typeface="Times New Roman"/>
                </a:rPr>
                <a:t>2</a:t>
              </a:r>
              <a:endParaRPr/>
            </a:p>
          </p:txBody>
        </p:sp>
      </p:grpSp>
      <p:grpSp>
        <p:nvGrpSpPr>
          <p:cNvPr id="201" name="Google Shape;201;p2"/>
          <p:cNvGrpSpPr/>
          <p:nvPr/>
        </p:nvGrpSpPr>
        <p:grpSpPr>
          <a:xfrm>
            <a:off x="308000" y="3191500"/>
            <a:ext cx="6171178" cy="653709"/>
            <a:chOff x="898636" y="788276"/>
            <a:chExt cx="4966138" cy="641951"/>
          </a:xfrm>
        </p:grpSpPr>
        <p:sp>
          <p:nvSpPr>
            <p:cNvPr id="202" name="Google Shape;202;p2"/>
            <p:cNvSpPr/>
            <p:nvPr/>
          </p:nvSpPr>
          <p:spPr>
            <a:xfrm>
              <a:off x="898636" y="788276"/>
              <a:ext cx="4966138" cy="641951"/>
            </a:xfrm>
            <a:prstGeom prst="homePlat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03" name="Google Shape;203;p2"/>
            <p:cNvSpPr txBox="1"/>
            <p:nvPr/>
          </p:nvSpPr>
          <p:spPr>
            <a:xfrm>
              <a:off x="1514182" y="877795"/>
              <a:ext cx="4229650" cy="4231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lt1"/>
                  </a:solidFill>
                  <a:latin typeface="Times New Roman"/>
                  <a:ea typeface="Times New Roman"/>
                  <a:cs typeface="Times New Roman"/>
                  <a:sym typeface="Times New Roman"/>
                </a:rPr>
                <a:t> CÁC CHỨC NĂNG QUẢN LÝ CBCCVC</a:t>
              </a:r>
              <a:endParaRPr sz="2200">
                <a:solidFill>
                  <a:schemeClr val="lt1"/>
                </a:solidFill>
                <a:latin typeface="Times New Roman"/>
                <a:ea typeface="Times New Roman"/>
                <a:cs typeface="Times New Roman"/>
                <a:sym typeface="Times New Roman"/>
              </a:endParaRPr>
            </a:p>
          </p:txBody>
        </p:sp>
        <p:sp>
          <p:nvSpPr>
            <p:cNvPr id="204" name="Google Shape;204;p2"/>
            <p:cNvSpPr/>
            <p:nvPr/>
          </p:nvSpPr>
          <p:spPr>
            <a:xfrm>
              <a:off x="990357" y="847641"/>
              <a:ext cx="433710"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5"/>
                  </a:solidFill>
                  <a:latin typeface="Times New Roman"/>
                  <a:ea typeface="Times New Roman"/>
                  <a:cs typeface="Times New Roman"/>
                  <a:sym typeface="Times New Roman"/>
                </a:rPr>
                <a:t>3</a:t>
              </a:r>
              <a:endParaRPr/>
            </a:p>
          </p:txBody>
        </p:sp>
      </p:grpSp>
      <p:grpSp>
        <p:nvGrpSpPr>
          <p:cNvPr id="205" name="Google Shape;205;p2"/>
          <p:cNvGrpSpPr/>
          <p:nvPr/>
        </p:nvGrpSpPr>
        <p:grpSpPr>
          <a:xfrm>
            <a:off x="323768" y="4163713"/>
            <a:ext cx="6704049" cy="641951"/>
            <a:chOff x="898636" y="788276"/>
            <a:chExt cx="4966138" cy="641951"/>
          </a:xfrm>
        </p:grpSpPr>
        <p:sp>
          <p:nvSpPr>
            <p:cNvPr id="206" name="Google Shape;206;p2"/>
            <p:cNvSpPr/>
            <p:nvPr/>
          </p:nvSpPr>
          <p:spPr>
            <a:xfrm>
              <a:off x="898636" y="788276"/>
              <a:ext cx="4966138" cy="641951"/>
            </a:xfrm>
            <a:prstGeom prst="homePlate">
              <a:avLst>
                <a:gd fmla="val 50000"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07" name="Google Shape;207;p2"/>
            <p:cNvSpPr txBox="1"/>
            <p:nvPr/>
          </p:nvSpPr>
          <p:spPr>
            <a:xfrm>
              <a:off x="1525171" y="822348"/>
              <a:ext cx="4019976"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HƯỚNG DẪN CẬP NHẬT HỆ THỐNG</a:t>
              </a:r>
              <a:endParaRPr sz="2400">
                <a:solidFill>
                  <a:schemeClr val="lt1"/>
                </a:solidFill>
                <a:latin typeface="Times New Roman"/>
                <a:ea typeface="Times New Roman"/>
                <a:cs typeface="Times New Roman"/>
                <a:sym typeface="Times New Roman"/>
              </a:endParaRPr>
            </a:p>
          </p:txBody>
        </p:sp>
        <p:sp>
          <p:nvSpPr>
            <p:cNvPr id="208" name="Google Shape;208;p2"/>
            <p:cNvSpPr/>
            <p:nvPr/>
          </p:nvSpPr>
          <p:spPr>
            <a:xfrm>
              <a:off x="981186" y="847641"/>
              <a:ext cx="450400"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2"/>
                  </a:solidFill>
                  <a:latin typeface="Times New Roman"/>
                  <a:ea typeface="Times New Roman"/>
                  <a:cs typeface="Times New Roman"/>
                  <a:sym typeface="Times New Roman"/>
                </a:rPr>
                <a:t>4</a:t>
              </a:r>
              <a:endParaRPr/>
            </a:p>
          </p:txBody>
        </p:sp>
      </p:grpSp>
      <p:grpSp>
        <p:nvGrpSpPr>
          <p:cNvPr id="209" name="Google Shape;209;p2"/>
          <p:cNvGrpSpPr/>
          <p:nvPr/>
        </p:nvGrpSpPr>
        <p:grpSpPr>
          <a:xfrm>
            <a:off x="323769" y="5124162"/>
            <a:ext cx="7226562" cy="641951"/>
            <a:chOff x="898636" y="788276"/>
            <a:chExt cx="4966138" cy="641951"/>
          </a:xfrm>
        </p:grpSpPr>
        <p:sp>
          <p:nvSpPr>
            <p:cNvPr id="210" name="Google Shape;210;p2"/>
            <p:cNvSpPr/>
            <p:nvPr/>
          </p:nvSpPr>
          <p:spPr>
            <a:xfrm>
              <a:off x="898636" y="788276"/>
              <a:ext cx="4966138"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11" name="Google Shape;211;p2"/>
            <p:cNvSpPr txBox="1"/>
            <p:nvPr/>
          </p:nvSpPr>
          <p:spPr>
            <a:xfrm>
              <a:off x="1525171" y="865212"/>
              <a:ext cx="4339603"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lt1"/>
                  </a:solidFill>
                  <a:latin typeface="Times New Roman"/>
                  <a:ea typeface="Times New Roman"/>
                  <a:cs typeface="Times New Roman"/>
                  <a:sym typeface="Times New Roman"/>
                </a:rPr>
                <a:t>THỰC HÀNH  HỆ THỐNG</a:t>
              </a:r>
              <a:endParaRPr sz="2200">
                <a:solidFill>
                  <a:schemeClr val="lt1"/>
                </a:solidFill>
                <a:latin typeface="Times New Roman"/>
                <a:ea typeface="Times New Roman"/>
                <a:cs typeface="Times New Roman"/>
                <a:sym typeface="Times New Roman"/>
              </a:endParaRPr>
            </a:p>
          </p:txBody>
        </p:sp>
        <p:sp>
          <p:nvSpPr>
            <p:cNvPr id="212" name="Google Shape;212;p2"/>
            <p:cNvSpPr/>
            <p:nvPr/>
          </p:nvSpPr>
          <p:spPr>
            <a:xfrm>
              <a:off x="981186" y="847641"/>
              <a:ext cx="410950"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a:p>
          </p:txBody>
        </p:sp>
      </p:grpSp>
      <p:sp>
        <p:nvSpPr>
          <p:cNvPr id="213" name="Google Shape;213;p2"/>
          <p:cNvSpPr txBox="1"/>
          <p:nvPr/>
        </p:nvSpPr>
        <p:spPr>
          <a:xfrm>
            <a:off x="292811" y="369237"/>
            <a:ext cx="5747381" cy="523220"/>
          </a:xfrm>
          <a:prstGeom prst="rect">
            <a:avLst/>
          </a:prstGeom>
          <a:noFill/>
          <a:ln>
            <a:noFill/>
          </a:ln>
          <a:effectLst>
            <a:outerShdw blurRad="44450" algn="ctr" dir="5400000" dist="27940">
              <a:srgbClr val="000000">
                <a:alpha val="31764"/>
              </a:srgbClr>
            </a:outerShdw>
          </a:effectLst>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CÁC NỘI DUNG CHÍNH</a:t>
            </a:r>
            <a:endParaRPr/>
          </a:p>
        </p:txBody>
      </p:sp>
      <p:grpSp>
        <p:nvGrpSpPr>
          <p:cNvPr id="214" name="Google Shape;214;p2"/>
          <p:cNvGrpSpPr/>
          <p:nvPr/>
        </p:nvGrpSpPr>
        <p:grpSpPr>
          <a:xfrm>
            <a:off x="0" y="6197881"/>
            <a:ext cx="12196218" cy="653790"/>
            <a:chOff x="-4214" y="6467722"/>
            <a:chExt cx="12196218" cy="390278"/>
          </a:xfrm>
        </p:grpSpPr>
        <p:sp>
          <p:nvSpPr>
            <p:cNvPr id="215" name="Google Shape;215;p2"/>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2"/>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b="0" lang="en-US" sz="2400" u="none">
                  <a:solidFill>
                    <a:schemeClr val="lt1"/>
                  </a:solidFill>
                  <a:latin typeface="Times New Roman"/>
                  <a:ea typeface="Times New Roman"/>
                  <a:cs typeface="Times New Roman"/>
                  <a:sym typeface="Times New Roman"/>
                </a:rPr>
                <a:t>QUẢN LÝ CÁN BỘ CÔNG CHỨC VIÊN CHỨC</a:t>
              </a:r>
              <a:endParaRPr b="0" sz="2200" u="none">
                <a:solidFill>
                  <a:schemeClr val="lt1"/>
                </a:solidFill>
                <a:latin typeface="Times New Roman"/>
                <a:ea typeface="Times New Roman"/>
                <a:cs typeface="Times New Roman"/>
                <a:sym typeface="Times New Roman"/>
              </a:endParaRPr>
            </a:p>
          </p:txBody>
        </p:sp>
      </p:grpSp>
      <p:pic>
        <p:nvPicPr>
          <p:cNvPr id="217" name="Google Shape;217;p2"/>
          <p:cNvPicPr preferRelativeResize="0"/>
          <p:nvPr/>
        </p:nvPicPr>
        <p:blipFill rotWithShape="1">
          <a:blip r:embed="rId4">
            <a:alphaModFix/>
          </a:blip>
          <a:srcRect b="0" l="0" r="0" t="0"/>
          <a:stretch/>
        </p:blipFill>
        <p:spPr>
          <a:xfrm>
            <a:off x="7550332" y="1122343"/>
            <a:ext cx="4427568" cy="4350994"/>
          </a:xfrm>
          <a:prstGeom prst="rect">
            <a:avLst/>
          </a:prstGeom>
          <a:noFill/>
          <a:ln>
            <a:noFill/>
          </a:ln>
        </p:spPr>
      </p:pic>
      <p:sp>
        <p:nvSpPr>
          <p:cNvPr id="218" name="Google Shape;218;p2"/>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200">
                <a:solidFill>
                  <a:schemeClr val="lt1"/>
                </a:solidFill>
                <a:latin typeface="Times New Roman"/>
                <a:ea typeface="Times New Roman"/>
                <a:cs typeface="Times New Roman"/>
                <a:sym typeface="Times New Roman"/>
              </a:rPr>
              <a:t>2</a:t>
            </a:r>
            <a:endParaRPr sz="1200">
              <a:solidFill>
                <a:schemeClr val="lt1"/>
              </a:solidFill>
              <a:latin typeface="Times New Roman"/>
              <a:ea typeface="Times New Roman"/>
              <a:cs typeface="Times New Roman"/>
              <a:sym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grpSp>
        <p:nvGrpSpPr>
          <p:cNvPr id="755" name="Google Shape;755;p20"/>
          <p:cNvGrpSpPr/>
          <p:nvPr/>
        </p:nvGrpSpPr>
        <p:grpSpPr>
          <a:xfrm>
            <a:off x="144425" y="180452"/>
            <a:ext cx="6951833" cy="615162"/>
            <a:chOff x="898636" y="788276"/>
            <a:chExt cx="4476775" cy="641951"/>
          </a:xfrm>
        </p:grpSpPr>
        <p:sp>
          <p:nvSpPr>
            <p:cNvPr id="756" name="Google Shape;756;p20"/>
            <p:cNvSpPr/>
            <p:nvPr/>
          </p:nvSpPr>
          <p:spPr>
            <a:xfrm>
              <a:off x="898636" y="788276"/>
              <a:ext cx="4476775"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757" name="Google Shape;757;p20"/>
            <p:cNvSpPr txBox="1"/>
            <p:nvPr/>
          </p:nvSpPr>
          <p:spPr>
            <a:xfrm>
              <a:off x="1363988" y="831639"/>
              <a:ext cx="3770908" cy="546005"/>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THỰC HÀNH  HỆ THỐNG</a:t>
              </a:r>
              <a:endParaRPr/>
            </a:p>
          </p:txBody>
        </p:sp>
        <p:sp>
          <p:nvSpPr>
            <p:cNvPr id="758" name="Google Shape;758;p20"/>
            <p:cNvSpPr/>
            <p:nvPr/>
          </p:nvSpPr>
          <p:spPr>
            <a:xfrm>
              <a:off x="981186" y="847641"/>
              <a:ext cx="450400" cy="523220"/>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5</a:t>
              </a:r>
              <a:endParaRPr b="1" sz="2400">
                <a:solidFill>
                  <a:srgbClr val="0070C0"/>
                </a:solidFill>
                <a:latin typeface="Times New Roman"/>
                <a:ea typeface="Times New Roman"/>
                <a:cs typeface="Times New Roman"/>
                <a:sym typeface="Times New Roman"/>
              </a:endParaRPr>
            </a:p>
          </p:txBody>
        </p:sp>
      </p:grpSp>
      <p:sp>
        <p:nvSpPr>
          <p:cNvPr id="759" name="Google Shape;759;p20"/>
          <p:cNvSpPr txBox="1"/>
          <p:nvPr>
            <p:ph type="title"/>
          </p:nvPr>
        </p:nvSpPr>
        <p:spPr>
          <a:xfrm>
            <a:off x="559974" y="-1510166"/>
            <a:ext cx="20127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800"/>
              <a:buFont typeface="Calibri"/>
              <a:buNone/>
            </a:pPr>
            <a:r>
              <a:rPr lang="en-US" sz="800"/>
              <a:t>TÀI KHOẢN ĐĂNG NHẬP</a:t>
            </a:r>
            <a:endParaRPr sz="800"/>
          </a:p>
        </p:txBody>
      </p:sp>
      <p:grpSp>
        <p:nvGrpSpPr>
          <p:cNvPr id="760" name="Google Shape;760;p20"/>
          <p:cNvGrpSpPr/>
          <p:nvPr/>
        </p:nvGrpSpPr>
        <p:grpSpPr>
          <a:xfrm>
            <a:off x="0" y="6443917"/>
            <a:ext cx="12196218" cy="390278"/>
            <a:chOff x="-4214" y="6467722"/>
            <a:chExt cx="12196218" cy="390278"/>
          </a:xfrm>
        </p:grpSpPr>
        <p:sp>
          <p:nvSpPr>
            <p:cNvPr id="761" name="Google Shape;761;p20"/>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2" name="Google Shape;762;p20"/>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763" name="Google Shape;763;p20"/>
          <p:cNvSpPr/>
          <p:nvPr/>
        </p:nvSpPr>
        <p:spPr>
          <a:xfrm>
            <a:off x="243495" y="235355"/>
            <a:ext cx="623560" cy="5351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b="1" sz="2400">
              <a:solidFill>
                <a:srgbClr val="385623"/>
              </a:solidFill>
              <a:latin typeface="Times New Roman"/>
              <a:ea typeface="Times New Roman"/>
              <a:cs typeface="Times New Roman"/>
              <a:sym typeface="Times New Roman"/>
            </a:endParaRPr>
          </a:p>
        </p:txBody>
      </p:sp>
      <p:sp>
        <p:nvSpPr>
          <p:cNvPr id="764" name="Google Shape;764;p20"/>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38</a:t>
            </a:r>
            <a:endParaRPr sz="1200">
              <a:solidFill>
                <a:schemeClr val="lt1"/>
              </a:solidFill>
              <a:latin typeface="Times New Roman"/>
              <a:ea typeface="Times New Roman"/>
              <a:cs typeface="Times New Roman"/>
              <a:sym typeface="Times New Roman"/>
            </a:endParaRPr>
          </a:p>
        </p:txBody>
      </p:sp>
      <p:sp>
        <p:nvSpPr>
          <p:cNvPr id="765" name="Google Shape;765;p20"/>
          <p:cNvSpPr/>
          <p:nvPr/>
        </p:nvSpPr>
        <p:spPr>
          <a:xfrm>
            <a:off x="867054" y="1376422"/>
            <a:ext cx="97588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A.Cán bộ  công chức viên chức tự cập nhật thông tin</a:t>
            </a:r>
            <a:endParaRPr b="1" sz="2800">
              <a:solidFill>
                <a:srgbClr val="FF0000"/>
              </a:solidFill>
              <a:latin typeface="Times New Roman"/>
              <a:ea typeface="Times New Roman"/>
              <a:cs typeface="Times New Roman"/>
              <a:sym typeface="Times New Roman"/>
            </a:endParaRPr>
          </a:p>
        </p:txBody>
      </p:sp>
      <p:grpSp>
        <p:nvGrpSpPr>
          <p:cNvPr id="766" name="Google Shape;766;p20"/>
          <p:cNvGrpSpPr/>
          <p:nvPr/>
        </p:nvGrpSpPr>
        <p:grpSpPr>
          <a:xfrm>
            <a:off x="-4218" y="6348053"/>
            <a:ext cx="12196218" cy="526939"/>
            <a:chOff x="-4214" y="6467718"/>
            <a:chExt cx="12196218" cy="390282"/>
          </a:xfrm>
        </p:grpSpPr>
        <p:sp>
          <p:nvSpPr>
            <p:cNvPr id="767" name="Google Shape;767;p20"/>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8" name="Google Shape;768;p20"/>
            <p:cNvSpPr txBox="1"/>
            <p:nvPr/>
          </p:nvSpPr>
          <p:spPr>
            <a:xfrm>
              <a:off x="-4214" y="6467718"/>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769" name="Google Shape;769;p20"/>
          <p:cNvSpPr txBox="1"/>
          <p:nvPr>
            <p:ph idx="12" type="sldNum"/>
          </p:nvPr>
        </p:nvSpPr>
        <p:spPr>
          <a:xfrm>
            <a:off x="11485933" y="6348053"/>
            <a:ext cx="471247" cy="3893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Times New Roman"/>
                <a:ea typeface="Times New Roman"/>
                <a:cs typeface="Times New Roman"/>
                <a:sym typeface="Times New Roman"/>
              </a:rPr>
              <a:t>20</a:t>
            </a:r>
            <a:endParaRPr sz="1200">
              <a:solidFill>
                <a:schemeClr val="lt1"/>
              </a:solidFill>
              <a:latin typeface="Times New Roman"/>
              <a:ea typeface="Times New Roman"/>
              <a:cs typeface="Times New Roman"/>
              <a:sym typeface="Times New Roman"/>
            </a:endParaRPr>
          </a:p>
        </p:txBody>
      </p:sp>
      <p:pic>
        <p:nvPicPr>
          <p:cNvPr id="770" name="Google Shape;770;p20"/>
          <p:cNvPicPr preferRelativeResize="0"/>
          <p:nvPr/>
        </p:nvPicPr>
        <p:blipFill rotWithShape="1">
          <a:blip r:embed="rId3">
            <a:alphaModFix/>
          </a:blip>
          <a:srcRect b="0" l="0" r="0" t="0"/>
          <a:stretch/>
        </p:blipFill>
        <p:spPr>
          <a:xfrm>
            <a:off x="10953493" y="56109"/>
            <a:ext cx="1238507" cy="916494"/>
          </a:xfrm>
          <a:prstGeom prst="rect">
            <a:avLst/>
          </a:prstGeom>
          <a:noFill/>
          <a:ln>
            <a:noFill/>
          </a:ln>
        </p:spPr>
      </p:pic>
      <p:sp>
        <p:nvSpPr>
          <p:cNvPr id="771" name="Google Shape;771;p20"/>
          <p:cNvSpPr/>
          <p:nvPr/>
        </p:nvSpPr>
        <p:spPr>
          <a:xfrm>
            <a:off x="452971" y="824020"/>
            <a:ext cx="74693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70C0"/>
                </a:solidFill>
                <a:latin typeface="Times New Roman"/>
                <a:ea typeface="Times New Roman"/>
                <a:cs typeface="Times New Roman"/>
                <a:sym typeface="Times New Roman"/>
              </a:rPr>
              <a:t>Nội dung thực hành cán bộ CCVC</a:t>
            </a:r>
            <a:endParaRPr b="1" sz="3200">
              <a:solidFill>
                <a:srgbClr val="0070C0"/>
              </a:solidFill>
              <a:latin typeface="Times New Roman"/>
              <a:ea typeface="Times New Roman"/>
              <a:cs typeface="Times New Roman"/>
              <a:sym typeface="Times New Roman"/>
            </a:endParaRPr>
          </a:p>
        </p:txBody>
      </p:sp>
      <p:sp>
        <p:nvSpPr>
          <p:cNvPr id="772" name="Google Shape;772;p20"/>
          <p:cNvSpPr/>
          <p:nvPr/>
        </p:nvSpPr>
        <p:spPr>
          <a:xfrm>
            <a:off x="883383" y="3305622"/>
            <a:ext cx="97588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B. Nội dung thực hành cán bộ tổ chức </a:t>
            </a:r>
            <a:endParaRPr b="1" sz="2800">
              <a:solidFill>
                <a:srgbClr val="FF0000"/>
              </a:solidFill>
              <a:latin typeface="Times New Roman"/>
              <a:ea typeface="Times New Roman"/>
              <a:cs typeface="Times New Roman"/>
              <a:sym typeface="Times New Roman"/>
            </a:endParaRPr>
          </a:p>
        </p:txBody>
      </p:sp>
      <p:sp>
        <p:nvSpPr>
          <p:cNvPr id="773" name="Google Shape;773;p20"/>
          <p:cNvSpPr/>
          <p:nvPr/>
        </p:nvSpPr>
        <p:spPr>
          <a:xfrm>
            <a:off x="1713302" y="1852952"/>
            <a:ext cx="6920550" cy="147732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 Đăng nhập hệ thông CCVC</a:t>
            </a:r>
            <a:endParaRPr b="1" sz="2000">
              <a:solidFill>
                <a:schemeClr val="dk1"/>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Cập nhật dữ liệu lên hệ CCVC</a:t>
            </a:r>
            <a:endParaRPr b="1" sz="2000">
              <a:solidFill>
                <a:schemeClr val="dk1"/>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Lưu hồ sợ lại  gửi xác nhận thông tin</a:t>
            </a:r>
            <a:endParaRPr b="1" sz="2000">
              <a:solidFill>
                <a:srgbClr val="000000"/>
              </a:solidFill>
              <a:latin typeface="Times New Roman"/>
              <a:ea typeface="Times New Roman"/>
              <a:cs typeface="Times New Roman"/>
              <a:sym typeface="Times New Roman"/>
            </a:endParaRPr>
          </a:p>
        </p:txBody>
      </p:sp>
      <p:sp>
        <p:nvSpPr>
          <p:cNvPr id="774" name="Google Shape;774;p20"/>
          <p:cNvSpPr/>
          <p:nvPr/>
        </p:nvSpPr>
        <p:spPr>
          <a:xfrm>
            <a:off x="1566346" y="3757494"/>
            <a:ext cx="6920550" cy="147732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 Đăng nhập hệ thông CCVC</a:t>
            </a:r>
            <a:endParaRPr b="1" sz="2000">
              <a:solidFill>
                <a:schemeClr val="dk1"/>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Cập nhật dữ liệu lên hệ CCVC</a:t>
            </a:r>
            <a:endParaRPr b="1" sz="2000">
              <a:solidFill>
                <a:schemeClr val="dk1"/>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Lưu hồ sợ lại chưa xác nhận để rà soát thông tin</a:t>
            </a:r>
            <a:endParaRPr b="1" sz="2000">
              <a:solidFill>
                <a:srgbClr val="000000"/>
              </a:solidFill>
              <a:latin typeface="Times New Roman"/>
              <a:ea typeface="Times New Roman"/>
              <a:cs typeface="Times New Roman"/>
              <a:sym typeface="Times New Roman"/>
            </a:endParaRPr>
          </a:p>
        </p:txBody>
      </p:sp>
      <p:sp>
        <p:nvSpPr>
          <p:cNvPr id="775" name="Google Shape;775;p20"/>
          <p:cNvSpPr/>
          <p:nvPr/>
        </p:nvSpPr>
        <p:spPr>
          <a:xfrm>
            <a:off x="1562128" y="5056100"/>
            <a:ext cx="6096000" cy="133882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1800"/>
              <a:buFont typeface="Noto Sans Symbols"/>
              <a:buChar char="⮚"/>
            </a:pPr>
            <a:r>
              <a:rPr b="1" lang="en-US" sz="1800">
                <a:solidFill>
                  <a:schemeClr val="dk1"/>
                </a:solidFill>
                <a:latin typeface="Times New Roman"/>
                <a:ea typeface="Times New Roman"/>
                <a:cs typeface="Times New Roman"/>
                <a:sym typeface="Times New Roman"/>
              </a:rPr>
              <a:t> Kiểm tra hồ sơ chưa xác nhận</a:t>
            </a:r>
            <a:endParaRPr b="1" sz="1800">
              <a:solidFill>
                <a:schemeClr val="dk1"/>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chemeClr val="dk1"/>
              </a:buClr>
              <a:buSzPts val="1800"/>
              <a:buFont typeface="Noto Sans Symbols"/>
              <a:buChar char="⮚"/>
            </a:pPr>
            <a:r>
              <a:rPr b="1" lang="en-US" sz="1800">
                <a:solidFill>
                  <a:schemeClr val="dk1"/>
                </a:solidFill>
                <a:latin typeface="Times New Roman"/>
                <a:ea typeface="Times New Roman"/>
                <a:cs typeface="Times New Roman"/>
                <a:sym typeface="Times New Roman"/>
              </a:rPr>
              <a:t>Xác nhận hồ sơ chờ phê duyệt</a:t>
            </a:r>
            <a:endParaRPr/>
          </a:p>
          <a:p>
            <a:pPr indent="-342900" lvl="0" marL="342900" marR="0" rtl="0" algn="l">
              <a:lnSpc>
                <a:spcPct val="150000"/>
              </a:lnSpc>
              <a:spcBef>
                <a:spcPts val="0"/>
              </a:spcBef>
              <a:spcAft>
                <a:spcPts val="0"/>
              </a:spcAft>
              <a:buClr>
                <a:srgbClr val="000000"/>
              </a:buClr>
              <a:buSzPts val="1800"/>
              <a:buFont typeface="Noto Sans Symbols"/>
              <a:buChar char="⮚"/>
            </a:pPr>
            <a:r>
              <a:rPr b="1" lang="en-US" sz="1800">
                <a:solidFill>
                  <a:srgbClr val="000000"/>
                </a:solidFill>
                <a:latin typeface="Times New Roman"/>
                <a:ea typeface="Times New Roman"/>
                <a:cs typeface="Times New Roman"/>
                <a:sym typeface="Times New Roman"/>
              </a:rPr>
              <a:t>Tìm kiếm thông tin cán bộ CCVC trên hệ thống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0" name="Shape 780"/>
        <p:cNvGrpSpPr/>
        <p:nvPr/>
      </p:nvGrpSpPr>
      <p:grpSpPr>
        <a:xfrm>
          <a:off x="0" y="0"/>
          <a:ext cx="0" cy="0"/>
          <a:chOff x="0" y="0"/>
          <a:chExt cx="0" cy="0"/>
        </a:xfrm>
      </p:grpSpPr>
      <p:grpSp>
        <p:nvGrpSpPr>
          <p:cNvPr id="781" name="Google Shape;781;p21"/>
          <p:cNvGrpSpPr/>
          <p:nvPr/>
        </p:nvGrpSpPr>
        <p:grpSpPr>
          <a:xfrm>
            <a:off x="144425" y="180452"/>
            <a:ext cx="6951833" cy="615162"/>
            <a:chOff x="898636" y="788276"/>
            <a:chExt cx="4476775" cy="641951"/>
          </a:xfrm>
        </p:grpSpPr>
        <p:sp>
          <p:nvSpPr>
            <p:cNvPr id="782" name="Google Shape;782;p21"/>
            <p:cNvSpPr/>
            <p:nvPr/>
          </p:nvSpPr>
          <p:spPr>
            <a:xfrm>
              <a:off x="898636" y="788276"/>
              <a:ext cx="4476775"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783" name="Google Shape;783;p21"/>
            <p:cNvSpPr txBox="1"/>
            <p:nvPr/>
          </p:nvSpPr>
          <p:spPr>
            <a:xfrm>
              <a:off x="1363988" y="831639"/>
              <a:ext cx="3770908" cy="546005"/>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THỰC HÀNH  HỆ THỐNG</a:t>
              </a:r>
              <a:endParaRPr/>
            </a:p>
          </p:txBody>
        </p:sp>
        <p:sp>
          <p:nvSpPr>
            <p:cNvPr id="784" name="Google Shape;784;p21"/>
            <p:cNvSpPr/>
            <p:nvPr/>
          </p:nvSpPr>
          <p:spPr>
            <a:xfrm>
              <a:off x="981186" y="847641"/>
              <a:ext cx="450400" cy="523220"/>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5</a:t>
              </a:r>
              <a:endParaRPr b="1" sz="2400">
                <a:solidFill>
                  <a:srgbClr val="0070C0"/>
                </a:solidFill>
                <a:latin typeface="Times New Roman"/>
                <a:ea typeface="Times New Roman"/>
                <a:cs typeface="Times New Roman"/>
                <a:sym typeface="Times New Roman"/>
              </a:endParaRPr>
            </a:p>
          </p:txBody>
        </p:sp>
      </p:grpSp>
      <p:sp>
        <p:nvSpPr>
          <p:cNvPr id="785" name="Google Shape;785;p21"/>
          <p:cNvSpPr txBox="1"/>
          <p:nvPr>
            <p:ph type="title"/>
          </p:nvPr>
        </p:nvSpPr>
        <p:spPr>
          <a:xfrm>
            <a:off x="559974" y="-1510166"/>
            <a:ext cx="20127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800"/>
              <a:buFont typeface="Calibri"/>
              <a:buNone/>
            </a:pPr>
            <a:r>
              <a:rPr lang="en-US" sz="800"/>
              <a:t>TÀI KHOẢN ĐĂNG NHẬP</a:t>
            </a:r>
            <a:endParaRPr sz="800"/>
          </a:p>
        </p:txBody>
      </p:sp>
      <p:grpSp>
        <p:nvGrpSpPr>
          <p:cNvPr id="786" name="Google Shape;786;p21"/>
          <p:cNvGrpSpPr/>
          <p:nvPr/>
        </p:nvGrpSpPr>
        <p:grpSpPr>
          <a:xfrm>
            <a:off x="0" y="6443917"/>
            <a:ext cx="12196218" cy="390278"/>
            <a:chOff x="-4214" y="6467722"/>
            <a:chExt cx="12196218" cy="390278"/>
          </a:xfrm>
        </p:grpSpPr>
        <p:sp>
          <p:nvSpPr>
            <p:cNvPr id="787" name="Google Shape;787;p21"/>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8" name="Google Shape;788;p21"/>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789" name="Google Shape;789;p21"/>
          <p:cNvSpPr/>
          <p:nvPr/>
        </p:nvSpPr>
        <p:spPr>
          <a:xfrm>
            <a:off x="243495" y="235355"/>
            <a:ext cx="623560" cy="5351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b="1" sz="2400">
              <a:solidFill>
                <a:srgbClr val="385623"/>
              </a:solidFill>
              <a:latin typeface="Times New Roman"/>
              <a:ea typeface="Times New Roman"/>
              <a:cs typeface="Times New Roman"/>
              <a:sym typeface="Times New Roman"/>
            </a:endParaRPr>
          </a:p>
        </p:txBody>
      </p:sp>
      <p:sp>
        <p:nvSpPr>
          <p:cNvPr id="790" name="Google Shape;790;p21"/>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38</a:t>
            </a:r>
            <a:endParaRPr sz="1200">
              <a:solidFill>
                <a:schemeClr val="lt1"/>
              </a:solidFill>
              <a:latin typeface="Times New Roman"/>
              <a:ea typeface="Times New Roman"/>
              <a:cs typeface="Times New Roman"/>
              <a:sym typeface="Times New Roman"/>
            </a:endParaRPr>
          </a:p>
        </p:txBody>
      </p:sp>
      <p:sp>
        <p:nvSpPr>
          <p:cNvPr id="791" name="Google Shape;791;p21"/>
          <p:cNvSpPr/>
          <p:nvPr/>
        </p:nvSpPr>
        <p:spPr>
          <a:xfrm>
            <a:off x="622319" y="1408927"/>
            <a:ext cx="975881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A.</a:t>
            </a:r>
            <a:r>
              <a:rPr b="1" lang="en-US" sz="2800">
                <a:solidFill>
                  <a:srgbClr val="FF0000"/>
                </a:solidFill>
                <a:latin typeface="Times New Roman"/>
                <a:ea typeface="Times New Roman"/>
                <a:cs typeface="Times New Roman"/>
                <a:sym typeface="Times New Roman"/>
              </a:rPr>
              <a:t>1 Cán bộ  công chức viên chức tự cập nhật thông tin</a:t>
            </a:r>
            <a:endParaRPr b="1" sz="2800">
              <a:solidFill>
                <a:srgbClr val="FF0000"/>
              </a:solidFill>
              <a:latin typeface="Times New Roman"/>
              <a:ea typeface="Times New Roman"/>
              <a:cs typeface="Times New Roman"/>
              <a:sym typeface="Times New Roman"/>
            </a:endParaRPr>
          </a:p>
        </p:txBody>
      </p:sp>
      <p:grpSp>
        <p:nvGrpSpPr>
          <p:cNvPr id="792" name="Google Shape;792;p21"/>
          <p:cNvGrpSpPr/>
          <p:nvPr/>
        </p:nvGrpSpPr>
        <p:grpSpPr>
          <a:xfrm>
            <a:off x="-4218" y="6348053"/>
            <a:ext cx="12196218" cy="526939"/>
            <a:chOff x="-4214" y="6467718"/>
            <a:chExt cx="12196218" cy="390282"/>
          </a:xfrm>
        </p:grpSpPr>
        <p:sp>
          <p:nvSpPr>
            <p:cNvPr id="793" name="Google Shape;793;p21"/>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4" name="Google Shape;794;p21"/>
            <p:cNvSpPr txBox="1"/>
            <p:nvPr/>
          </p:nvSpPr>
          <p:spPr>
            <a:xfrm>
              <a:off x="-4214" y="6467718"/>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795" name="Google Shape;795;p21"/>
          <p:cNvSpPr txBox="1"/>
          <p:nvPr>
            <p:ph idx="12" type="sldNum"/>
          </p:nvPr>
        </p:nvSpPr>
        <p:spPr>
          <a:xfrm>
            <a:off x="11485933" y="6348053"/>
            <a:ext cx="471247" cy="3893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Times New Roman"/>
                <a:ea typeface="Times New Roman"/>
                <a:cs typeface="Times New Roman"/>
                <a:sym typeface="Times New Roman"/>
              </a:rPr>
              <a:t>21</a:t>
            </a:r>
            <a:endParaRPr sz="1200">
              <a:solidFill>
                <a:schemeClr val="lt1"/>
              </a:solidFill>
              <a:latin typeface="Times New Roman"/>
              <a:ea typeface="Times New Roman"/>
              <a:cs typeface="Times New Roman"/>
              <a:sym typeface="Times New Roman"/>
            </a:endParaRPr>
          </a:p>
        </p:txBody>
      </p:sp>
      <p:pic>
        <p:nvPicPr>
          <p:cNvPr id="796" name="Google Shape;796;p21"/>
          <p:cNvPicPr preferRelativeResize="0"/>
          <p:nvPr/>
        </p:nvPicPr>
        <p:blipFill rotWithShape="1">
          <a:blip r:embed="rId3">
            <a:alphaModFix/>
          </a:blip>
          <a:srcRect b="0" l="0" r="0" t="0"/>
          <a:stretch/>
        </p:blipFill>
        <p:spPr>
          <a:xfrm>
            <a:off x="10953493" y="56109"/>
            <a:ext cx="1238507" cy="916494"/>
          </a:xfrm>
          <a:prstGeom prst="rect">
            <a:avLst/>
          </a:prstGeom>
          <a:noFill/>
          <a:ln>
            <a:noFill/>
          </a:ln>
        </p:spPr>
      </p:pic>
      <p:sp>
        <p:nvSpPr>
          <p:cNvPr id="797" name="Google Shape;797;p21"/>
          <p:cNvSpPr/>
          <p:nvPr/>
        </p:nvSpPr>
        <p:spPr>
          <a:xfrm>
            <a:off x="1566346" y="2011131"/>
            <a:ext cx="6920550" cy="147732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 Đăng nhập hệ thông CCVC</a:t>
            </a:r>
            <a:endParaRPr b="1" sz="2000">
              <a:solidFill>
                <a:schemeClr val="dk1"/>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Cập nhật dữ liệu lên hệ CCVC</a:t>
            </a:r>
            <a:endParaRPr b="1" sz="2000">
              <a:solidFill>
                <a:schemeClr val="dk1"/>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Lưu hồ sợ lại  gửi xác nhận thông tin</a:t>
            </a:r>
            <a:endParaRPr b="1" sz="2000">
              <a:solidFill>
                <a:srgbClr val="000000"/>
              </a:solidFill>
              <a:latin typeface="Times New Roman"/>
              <a:ea typeface="Times New Roman"/>
              <a:cs typeface="Times New Roman"/>
              <a:sym typeface="Times New Roman"/>
            </a:endParaRPr>
          </a:p>
        </p:txBody>
      </p:sp>
      <p:sp>
        <p:nvSpPr>
          <p:cNvPr id="798" name="Google Shape;798;p21"/>
          <p:cNvSpPr/>
          <p:nvPr/>
        </p:nvSpPr>
        <p:spPr>
          <a:xfrm>
            <a:off x="452971" y="824020"/>
            <a:ext cx="74693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70C0"/>
                </a:solidFill>
                <a:latin typeface="Times New Roman"/>
                <a:ea typeface="Times New Roman"/>
                <a:cs typeface="Times New Roman"/>
                <a:sym typeface="Times New Roman"/>
              </a:rPr>
              <a:t>Nội dung thực hành cán bộ CCVC</a:t>
            </a:r>
            <a:endParaRPr b="1" sz="3200">
              <a:solidFill>
                <a:srgbClr val="0070C0"/>
              </a:solidFill>
              <a:latin typeface="Times New Roman"/>
              <a:ea typeface="Times New Roman"/>
              <a:cs typeface="Times New Roman"/>
              <a:sym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grpSp>
        <p:nvGrpSpPr>
          <p:cNvPr id="804" name="Google Shape;804;p22"/>
          <p:cNvGrpSpPr/>
          <p:nvPr/>
        </p:nvGrpSpPr>
        <p:grpSpPr>
          <a:xfrm>
            <a:off x="144425" y="180452"/>
            <a:ext cx="6951833" cy="615162"/>
            <a:chOff x="898636" y="788276"/>
            <a:chExt cx="4476775" cy="641951"/>
          </a:xfrm>
        </p:grpSpPr>
        <p:sp>
          <p:nvSpPr>
            <p:cNvPr id="805" name="Google Shape;805;p22"/>
            <p:cNvSpPr/>
            <p:nvPr/>
          </p:nvSpPr>
          <p:spPr>
            <a:xfrm>
              <a:off x="898636" y="788276"/>
              <a:ext cx="4476775"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806" name="Google Shape;806;p22"/>
            <p:cNvSpPr txBox="1"/>
            <p:nvPr/>
          </p:nvSpPr>
          <p:spPr>
            <a:xfrm>
              <a:off x="1363988" y="831639"/>
              <a:ext cx="3770908" cy="546005"/>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THỰC HÀNH  HỆ THỐNG</a:t>
              </a:r>
              <a:endParaRPr/>
            </a:p>
          </p:txBody>
        </p:sp>
        <p:sp>
          <p:nvSpPr>
            <p:cNvPr id="807" name="Google Shape;807;p22"/>
            <p:cNvSpPr/>
            <p:nvPr/>
          </p:nvSpPr>
          <p:spPr>
            <a:xfrm>
              <a:off x="981186" y="847641"/>
              <a:ext cx="450400" cy="523220"/>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5</a:t>
              </a:r>
              <a:endParaRPr b="1" sz="2400">
                <a:solidFill>
                  <a:srgbClr val="0070C0"/>
                </a:solidFill>
                <a:latin typeface="Times New Roman"/>
                <a:ea typeface="Times New Roman"/>
                <a:cs typeface="Times New Roman"/>
                <a:sym typeface="Times New Roman"/>
              </a:endParaRPr>
            </a:p>
          </p:txBody>
        </p:sp>
      </p:grpSp>
      <p:sp>
        <p:nvSpPr>
          <p:cNvPr id="808" name="Google Shape;808;p22"/>
          <p:cNvSpPr txBox="1"/>
          <p:nvPr>
            <p:ph type="title"/>
          </p:nvPr>
        </p:nvSpPr>
        <p:spPr>
          <a:xfrm>
            <a:off x="559974" y="-1510166"/>
            <a:ext cx="20127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800"/>
              <a:buFont typeface="Calibri"/>
              <a:buNone/>
            </a:pPr>
            <a:r>
              <a:rPr lang="en-US" sz="800"/>
              <a:t>TÀI KHOẢN ĐĂNG NHẬP</a:t>
            </a:r>
            <a:endParaRPr sz="800"/>
          </a:p>
        </p:txBody>
      </p:sp>
      <p:grpSp>
        <p:nvGrpSpPr>
          <p:cNvPr id="809" name="Google Shape;809;p22"/>
          <p:cNvGrpSpPr/>
          <p:nvPr/>
        </p:nvGrpSpPr>
        <p:grpSpPr>
          <a:xfrm>
            <a:off x="0" y="6443917"/>
            <a:ext cx="12196218" cy="390278"/>
            <a:chOff x="-4214" y="6467722"/>
            <a:chExt cx="12196218" cy="390278"/>
          </a:xfrm>
        </p:grpSpPr>
        <p:sp>
          <p:nvSpPr>
            <p:cNvPr id="810" name="Google Shape;810;p22"/>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1" name="Google Shape;811;p22"/>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812" name="Google Shape;812;p22"/>
          <p:cNvSpPr/>
          <p:nvPr/>
        </p:nvSpPr>
        <p:spPr>
          <a:xfrm>
            <a:off x="243495" y="235355"/>
            <a:ext cx="623560" cy="5351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b="1" sz="2400">
              <a:solidFill>
                <a:srgbClr val="385623"/>
              </a:solidFill>
              <a:latin typeface="Times New Roman"/>
              <a:ea typeface="Times New Roman"/>
              <a:cs typeface="Times New Roman"/>
              <a:sym typeface="Times New Roman"/>
            </a:endParaRPr>
          </a:p>
        </p:txBody>
      </p:sp>
      <p:sp>
        <p:nvSpPr>
          <p:cNvPr id="813" name="Google Shape;813;p22"/>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38</a:t>
            </a:r>
            <a:endParaRPr sz="1200">
              <a:solidFill>
                <a:schemeClr val="lt1"/>
              </a:solidFill>
              <a:latin typeface="Times New Roman"/>
              <a:ea typeface="Times New Roman"/>
              <a:cs typeface="Times New Roman"/>
              <a:sym typeface="Times New Roman"/>
            </a:endParaRPr>
          </a:p>
        </p:txBody>
      </p:sp>
      <p:sp>
        <p:nvSpPr>
          <p:cNvPr id="814" name="Google Shape;814;p22"/>
          <p:cNvSpPr/>
          <p:nvPr/>
        </p:nvSpPr>
        <p:spPr>
          <a:xfrm>
            <a:off x="622319" y="1408927"/>
            <a:ext cx="7469340"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B</a:t>
            </a:r>
            <a:r>
              <a:rPr b="1" lang="en-US" sz="2800">
                <a:solidFill>
                  <a:srgbClr val="FF0000"/>
                </a:solidFill>
                <a:latin typeface="Times New Roman"/>
                <a:ea typeface="Times New Roman"/>
                <a:cs typeface="Times New Roman"/>
                <a:sym typeface="Times New Roman"/>
              </a:rPr>
              <a:t>.1 Cán bộ tổ chức tự cập nhật thông tin</a:t>
            </a:r>
            <a:endParaRPr b="1" sz="2800">
              <a:solidFill>
                <a:srgbClr val="FF0000"/>
              </a:solidFill>
              <a:latin typeface="Times New Roman"/>
              <a:ea typeface="Times New Roman"/>
              <a:cs typeface="Times New Roman"/>
              <a:sym typeface="Times New Roman"/>
            </a:endParaRPr>
          </a:p>
        </p:txBody>
      </p:sp>
      <p:grpSp>
        <p:nvGrpSpPr>
          <p:cNvPr id="815" name="Google Shape;815;p22"/>
          <p:cNvGrpSpPr/>
          <p:nvPr/>
        </p:nvGrpSpPr>
        <p:grpSpPr>
          <a:xfrm>
            <a:off x="-4218" y="6348053"/>
            <a:ext cx="12196218" cy="526939"/>
            <a:chOff x="-4214" y="6467718"/>
            <a:chExt cx="12196218" cy="390282"/>
          </a:xfrm>
        </p:grpSpPr>
        <p:sp>
          <p:nvSpPr>
            <p:cNvPr id="816" name="Google Shape;816;p22"/>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7" name="Google Shape;817;p22"/>
            <p:cNvSpPr txBox="1"/>
            <p:nvPr/>
          </p:nvSpPr>
          <p:spPr>
            <a:xfrm>
              <a:off x="-4214" y="6467718"/>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818" name="Google Shape;818;p22"/>
          <p:cNvSpPr txBox="1"/>
          <p:nvPr>
            <p:ph idx="12" type="sldNum"/>
          </p:nvPr>
        </p:nvSpPr>
        <p:spPr>
          <a:xfrm>
            <a:off x="11485933" y="6348053"/>
            <a:ext cx="471247" cy="3893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Times New Roman"/>
                <a:ea typeface="Times New Roman"/>
                <a:cs typeface="Times New Roman"/>
                <a:sym typeface="Times New Roman"/>
              </a:rPr>
              <a:t>22</a:t>
            </a:r>
            <a:endParaRPr sz="1200">
              <a:solidFill>
                <a:schemeClr val="lt1"/>
              </a:solidFill>
              <a:latin typeface="Times New Roman"/>
              <a:ea typeface="Times New Roman"/>
              <a:cs typeface="Times New Roman"/>
              <a:sym typeface="Times New Roman"/>
            </a:endParaRPr>
          </a:p>
        </p:txBody>
      </p:sp>
      <p:pic>
        <p:nvPicPr>
          <p:cNvPr id="819" name="Google Shape;819;p22"/>
          <p:cNvPicPr preferRelativeResize="0"/>
          <p:nvPr/>
        </p:nvPicPr>
        <p:blipFill rotWithShape="1">
          <a:blip r:embed="rId3">
            <a:alphaModFix/>
          </a:blip>
          <a:srcRect b="0" l="0" r="0" t="0"/>
          <a:stretch/>
        </p:blipFill>
        <p:spPr>
          <a:xfrm>
            <a:off x="10953493" y="56109"/>
            <a:ext cx="1238507" cy="916494"/>
          </a:xfrm>
          <a:prstGeom prst="rect">
            <a:avLst/>
          </a:prstGeom>
          <a:noFill/>
          <a:ln>
            <a:noFill/>
          </a:ln>
        </p:spPr>
      </p:pic>
      <p:sp>
        <p:nvSpPr>
          <p:cNvPr id="820" name="Google Shape;820;p22"/>
          <p:cNvSpPr/>
          <p:nvPr/>
        </p:nvSpPr>
        <p:spPr>
          <a:xfrm>
            <a:off x="1566346" y="2011131"/>
            <a:ext cx="6920550" cy="147732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 Đăng nhập hệ thông CCVC</a:t>
            </a:r>
            <a:endParaRPr b="1" sz="2000">
              <a:solidFill>
                <a:schemeClr val="dk1"/>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Cập nhật dữ liệu lên hệ CCVC</a:t>
            </a:r>
            <a:endParaRPr b="1" sz="2000">
              <a:solidFill>
                <a:schemeClr val="dk1"/>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Lưu hồ sợ lại chưa xác nhận để rà soát thông tin</a:t>
            </a:r>
            <a:endParaRPr b="1" sz="2000">
              <a:solidFill>
                <a:srgbClr val="000000"/>
              </a:solidFill>
              <a:latin typeface="Times New Roman"/>
              <a:ea typeface="Times New Roman"/>
              <a:cs typeface="Times New Roman"/>
              <a:sym typeface="Times New Roman"/>
            </a:endParaRPr>
          </a:p>
        </p:txBody>
      </p:sp>
      <p:sp>
        <p:nvSpPr>
          <p:cNvPr id="821" name="Google Shape;821;p22"/>
          <p:cNvSpPr/>
          <p:nvPr/>
        </p:nvSpPr>
        <p:spPr>
          <a:xfrm>
            <a:off x="1566346" y="4223062"/>
            <a:ext cx="6096000" cy="133882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1800"/>
              <a:buFont typeface="Noto Sans Symbols"/>
              <a:buChar char="⮚"/>
            </a:pPr>
            <a:r>
              <a:rPr b="1" lang="en-US" sz="1800">
                <a:solidFill>
                  <a:schemeClr val="dk1"/>
                </a:solidFill>
                <a:latin typeface="Times New Roman"/>
                <a:ea typeface="Times New Roman"/>
                <a:cs typeface="Times New Roman"/>
                <a:sym typeface="Times New Roman"/>
              </a:rPr>
              <a:t> Kiểm tra hồ sơ chưa xác nhận</a:t>
            </a:r>
            <a:endParaRPr b="1" sz="1800">
              <a:solidFill>
                <a:schemeClr val="dk1"/>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chemeClr val="dk1"/>
              </a:buClr>
              <a:buSzPts val="1800"/>
              <a:buFont typeface="Noto Sans Symbols"/>
              <a:buChar char="⮚"/>
            </a:pPr>
            <a:r>
              <a:rPr b="1" lang="en-US" sz="1800">
                <a:solidFill>
                  <a:schemeClr val="dk1"/>
                </a:solidFill>
                <a:latin typeface="Times New Roman"/>
                <a:ea typeface="Times New Roman"/>
                <a:cs typeface="Times New Roman"/>
                <a:sym typeface="Times New Roman"/>
              </a:rPr>
              <a:t>Xác nhận hồ sơ chờ phê duyệt</a:t>
            </a:r>
            <a:endParaRPr/>
          </a:p>
          <a:p>
            <a:pPr indent="-342900" lvl="0" marL="342900" marR="0" rtl="0" algn="l">
              <a:lnSpc>
                <a:spcPct val="150000"/>
              </a:lnSpc>
              <a:spcBef>
                <a:spcPts val="0"/>
              </a:spcBef>
              <a:spcAft>
                <a:spcPts val="0"/>
              </a:spcAft>
              <a:buClr>
                <a:srgbClr val="000000"/>
              </a:buClr>
              <a:buSzPts val="1800"/>
              <a:buFont typeface="Noto Sans Symbols"/>
              <a:buChar char="⮚"/>
            </a:pPr>
            <a:r>
              <a:rPr b="1" lang="en-US" sz="1800">
                <a:solidFill>
                  <a:srgbClr val="000000"/>
                </a:solidFill>
                <a:latin typeface="Times New Roman"/>
                <a:ea typeface="Times New Roman"/>
                <a:cs typeface="Times New Roman"/>
                <a:sym typeface="Times New Roman"/>
              </a:rPr>
              <a:t>Tìm kiếm thông tin cán bộ CCVC trên hệ thống </a:t>
            </a:r>
            <a:endParaRPr/>
          </a:p>
        </p:txBody>
      </p:sp>
      <p:sp>
        <p:nvSpPr>
          <p:cNvPr id="822" name="Google Shape;822;p22"/>
          <p:cNvSpPr/>
          <p:nvPr/>
        </p:nvSpPr>
        <p:spPr>
          <a:xfrm>
            <a:off x="452971" y="824020"/>
            <a:ext cx="74693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70C0"/>
                </a:solidFill>
                <a:latin typeface="Times New Roman"/>
                <a:ea typeface="Times New Roman"/>
                <a:cs typeface="Times New Roman"/>
                <a:sym typeface="Times New Roman"/>
              </a:rPr>
              <a:t>Nội dung thực hành cán bộ tổ chức </a:t>
            </a:r>
            <a:endParaRPr b="1" sz="3200">
              <a:solidFill>
                <a:srgbClr val="0070C0"/>
              </a:solidFill>
              <a:latin typeface="Times New Roman"/>
              <a:ea typeface="Times New Roman"/>
              <a:cs typeface="Times New Roman"/>
              <a:sym typeface="Times New Roman"/>
            </a:endParaRPr>
          </a:p>
        </p:txBody>
      </p:sp>
      <p:sp>
        <p:nvSpPr>
          <p:cNvPr id="823" name="Google Shape;823;p22"/>
          <p:cNvSpPr/>
          <p:nvPr/>
        </p:nvSpPr>
        <p:spPr>
          <a:xfrm>
            <a:off x="676248" y="3416379"/>
            <a:ext cx="11641257"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B</a:t>
            </a:r>
            <a:r>
              <a:rPr b="1" lang="en-US" sz="2800">
                <a:solidFill>
                  <a:srgbClr val="FF0000"/>
                </a:solidFill>
                <a:latin typeface="Times New Roman"/>
                <a:ea typeface="Times New Roman"/>
                <a:cs typeface="Times New Roman"/>
                <a:sym typeface="Times New Roman"/>
              </a:rPr>
              <a:t>.2 Cán bộ tổ chức rà soát và xác nhận thông tin khi được cập nhận từ CBCCVC</a:t>
            </a:r>
            <a:endParaRPr b="1" sz="2800">
              <a:solidFill>
                <a:srgbClr val="FF0000"/>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8" name="Shape 828"/>
        <p:cNvGrpSpPr/>
        <p:nvPr/>
      </p:nvGrpSpPr>
      <p:grpSpPr>
        <a:xfrm>
          <a:off x="0" y="0"/>
          <a:ext cx="0" cy="0"/>
          <a:chOff x="0" y="0"/>
          <a:chExt cx="0" cy="0"/>
        </a:xfrm>
      </p:grpSpPr>
      <p:grpSp>
        <p:nvGrpSpPr>
          <p:cNvPr id="829" name="Google Shape;829;p23"/>
          <p:cNvGrpSpPr/>
          <p:nvPr/>
        </p:nvGrpSpPr>
        <p:grpSpPr>
          <a:xfrm>
            <a:off x="144425" y="180452"/>
            <a:ext cx="6951833" cy="615162"/>
            <a:chOff x="898636" y="788276"/>
            <a:chExt cx="4476775" cy="641951"/>
          </a:xfrm>
        </p:grpSpPr>
        <p:sp>
          <p:nvSpPr>
            <p:cNvPr id="830" name="Google Shape;830;p23"/>
            <p:cNvSpPr/>
            <p:nvPr/>
          </p:nvSpPr>
          <p:spPr>
            <a:xfrm>
              <a:off x="898636" y="788276"/>
              <a:ext cx="4476775"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831" name="Google Shape;831;p23"/>
            <p:cNvSpPr txBox="1"/>
            <p:nvPr/>
          </p:nvSpPr>
          <p:spPr>
            <a:xfrm>
              <a:off x="1363988" y="831639"/>
              <a:ext cx="3770908" cy="546005"/>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THỰC HÀNH  HỆ THỐNG</a:t>
              </a:r>
              <a:endParaRPr/>
            </a:p>
          </p:txBody>
        </p:sp>
        <p:sp>
          <p:nvSpPr>
            <p:cNvPr id="832" name="Google Shape;832;p23"/>
            <p:cNvSpPr/>
            <p:nvPr/>
          </p:nvSpPr>
          <p:spPr>
            <a:xfrm>
              <a:off x="981186" y="847641"/>
              <a:ext cx="450400" cy="523220"/>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5</a:t>
              </a:r>
              <a:endParaRPr b="1" sz="2400">
                <a:solidFill>
                  <a:srgbClr val="0070C0"/>
                </a:solidFill>
                <a:latin typeface="Times New Roman"/>
                <a:ea typeface="Times New Roman"/>
                <a:cs typeface="Times New Roman"/>
                <a:sym typeface="Times New Roman"/>
              </a:endParaRPr>
            </a:p>
          </p:txBody>
        </p:sp>
      </p:grpSp>
      <p:sp>
        <p:nvSpPr>
          <p:cNvPr id="833" name="Google Shape;833;p23"/>
          <p:cNvSpPr txBox="1"/>
          <p:nvPr>
            <p:ph type="title"/>
          </p:nvPr>
        </p:nvSpPr>
        <p:spPr>
          <a:xfrm>
            <a:off x="559974" y="-1510166"/>
            <a:ext cx="20127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800"/>
              <a:buFont typeface="Calibri"/>
              <a:buNone/>
            </a:pPr>
            <a:r>
              <a:rPr lang="en-US" sz="800"/>
              <a:t>TÀI KHOẢN ĐĂNG NHẬP</a:t>
            </a:r>
            <a:endParaRPr sz="800"/>
          </a:p>
        </p:txBody>
      </p:sp>
      <p:grpSp>
        <p:nvGrpSpPr>
          <p:cNvPr id="834" name="Google Shape;834;p23"/>
          <p:cNvGrpSpPr/>
          <p:nvPr/>
        </p:nvGrpSpPr>
        <p:grpSpPr>
          <a:xfrm>
            <a:off x="0" y="6443917"/>
            <a:ext cx="12196218" cy="390278"/>
            <a:chOff x="-4214" y="6467722"/>
            <a:chExt cx="12196218" cy="390278"/>
          </a:xfrm>
        </p:grpSpPr>
        <p:sp>
          <p:nvSpPr>
            <p:cNvPr id="835" name="Google Shape;835;p23"/>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6" name="Google Shape;836;p23"/>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837" name="Google Shape;837;p23"/>
          <p:cNvSpPr/>
          <p:nvPr/>
        </p:nvSpPr>
        <p:spPr>
          <a:xfrm>
            <a:off x="243495" y="235355"/>
            <a:ext cx="623560" cy="5351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b="1" sz="2400">
              <a:solidFill>
                <a:srgbClr val="385623"/>
              </a:solidFill>
              <a:latin typeface="Times New Roman"/>
              <a:ea typeface="Times New Roman"/>
              <a:cs typeface="Times New Roman"/>
              <a:sym typeface="Times New Roman"/>
            </a:endParaRPr>
          </a:p>
        </p:txBody>
      </p:sp>
      <p:sp>
        <p:nvSpPr>
          <p:cNvPr id="838" name="Google Shape;838;p23"/>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38</a:t>
            </a:r>
            <a:endParaRPr sz="1200">
              <a:solidFill>
                <a:schemeClr val="lt1"/>
              </a:solidFill>
              <a:latin typeface="Times New Roman"/>
              <a:ea typeface="Times New Roman"/>
              <a:cs typeface="Times New Roman"/>
              <a:sym typeface="Times New Roman"/>
            </a:endParaRPr>
          </a:p>
        </p:txBody>
      </p:sp>
      <p:sp>
        <p:nvSpPr>
          <p:cNvPr id="839" name="Google Shape;839;p23"/>
          <p:cNvSpPr/>
          <p:nvPr/>
        </p:nvSpPr>
        <p:spPr>
          <a:xfrm>
            <a:off x="622318" y="1408927"/>
            <a:ext cx="1133486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rgbClr val="FF0000"/>
                </a:solidFill>
                <a:latin typeface="Times New Roman"/>
                <a:ea typeface="Times New Roman"/>
                <a:cs typeface="Times New Roman"/>
                <a:sym typeface="Times New Roman"/>
              </a:rPr>
              <a:t>B</a:t>
            </a:r>
            <a:r>
              <a:rPr b="1" lang="en-US" sz="2800">
                <a:solidFill>
                  <a:srgbClr val="FF0000"/>
                </a:solidFill>
                <a:latin typeface="Times New Roman"/>
                <a:ea typeface="Times New Roman"/>
                <a:cs typeface="Times New Roman"/>
                <a:sym typeface="Times New Roman"/>
              </a:rPr>
              <a:t>.3 Cán bộ tổ chức cung cấp tài khoản rà reset mật khẩu giúp CBCCVC</a:t>
            </a:r>
            <a:endParaRPr b="1" sz="2800">
              <a:solidFill>
                <a:srgbClr val="FF0000"/>
              </a:solidFill>
              <a:latin typeface="Times New Roman"/>
              <a:ea typeface="Times New Roman"/>
              <a:cs typeface="Times New Roman"/>
              <a:sym typeface="Times New Roman"/>
            </a:endParaRPr>
          </a:p>
        </p:txBody>
      </p:sp>
      <p:grpSp>
        <p:nvGrpSpPr>
          <p:cNvPr id="840" name="Google Shape;840;p23"/>
          <p:cNvGrpSpPr/>
          <p:nvPr/>
        </p:nvGrpSpPr>
        <p:grpSpPr>
          <a:xfrm>
            <a:off x="-4218" y="6348053"/>
            <a:ext cx="12196218" cy="526939"/>
            <a:chOff x="-4214" y="6467718"/>
            <a:chExt cx="12196218" cy="390282"/>
          </a:xfrm>
        </p:grpSpPr>
        <p:sp>
          <p:nvSpPr>
            <p:cNvPr id="841" name="Google Shape;841;p23"/>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2" name="Google Shape;842;p23"/>
            <p:cNvSpPr txBox="1"/>
            <p:nvPr/>
          </p:nvSpPr>
          <p:spPr>
            <a:xfrm>
              <a:off x="-4214" y="6467718"/>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843" name="Google Shape;843;p23"/>
          <p:cNvSpPr txBox="1"/>
          <p:nvPr>
            <p:ph idx="12" type="sldNum"/>
          </p:nvPr>
        </p:nvSpPr>
        <p:spPr>
          <a:xfrm>
            <a:off x="11485933" y="6348053"/>
            <a:ext cx="471247" cy="3893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Times New Roman"/>
                <a:ea typeface="Times New Roman"/>
                <a:cs typeface="Times New Roman"/>
                <a:sym typeface="Times New Roman"/>
              </a:rPr>
              <a:t>23</a:t>
            </a:r>
            <a:endParaRPr sz="1200">
              <a:solidFill>
                <a:schemeClr val="lt1"/>
              </a:solidFill>
              <a:latin typeface="Times New Roman"/>
              <a:ea typeface="Times New Roman"/>
              <a:cs typeface="Times New Roman"/>
              <a:sym typeface="Times New Roman"/>
            </a:endParaRPr>
          </a:p>
        </p:txBody>
      </p:sp>
      <p:pic>
        <p:nvPicPr>
          <p:cNvPr id="844" name="Google Shape;844;p23"/>
          <p:cNvPicPr preferRelativeResize="0"/>
          <p:nvPr/>
        </p:nvPicPr>
        <p:blipFill rotWithShape="1">
          <a:blip r:embed="rId3">
            <a:alphaModFix/>
          </a:blip>
          <a:srcRect b="0" l="0" r="0" t="0"/>
          <a:stretch/>
        </p:blipFill>
        <p:spPr>
          <a:xfrm>
            <a:off x="10953493" y="56109"/>
            <a:ext cx="1238507" cy="916494"/>
          </a:xfrm>
          <a:prstGeom prst="rect">
            <a:avLst/>
          </a:prstGeom>
          <a:noFill/>
          <a:ln>
            <a:noFill/>
          </a:ln>
        </p:spPr>
      </p:pic>
      <p:sp>
        <p:nvSpPr>
          <p:cNvPr id="845" name="Google Shape;845;p23"/>
          <p:cNvSpPr/>
          <p:nvPr/>
        </p:nvSpPr>
        <p:spPr>
          <a:xfrm>
            <a:off x="1566346" y="2135068"/>
            <a:ext cx="6920550" cy="147732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 Đăng nhập hệ thông CCVC</a:t>
            </a:r>
            <a:endParaRPr b="1" sz="2000">
              <a:solidFill>
                <a:schemeClr val="dk1"/>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Cập nhật dữ liệu lên hệ CCVC</a:t>
            </a:r>
            <a:endParaRPr b="1" sz="2000">
              <a:solidFill>
                <a:schemeClr val="dk1"/>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Lưu hồ sợ lại chưa xác nhận để rà soát thông tin</a:t>
            </a:r>
            <a:endParaRPr b="1" sz="2000">
              <a:solidFill>
                <a:srgbClr val="000000"/>
              </a:solidFill>
              <a:latin typeface="Times New Roman"/>
              <a:ea typeface="Times New Roman"/>
              <a:cs typeface="Times New Roman"/>
              <a:sym typeface="Times New Roman"/>
            </a:endParaRPr>
          </a:p>
        </p:txBody>
      </p:sp>
      <p:sp>
        <p:nvSpPr>
          <p:cNvPr id="846" name="Google Shape;846;p23"/>
          <p:cNvSpPr/>
          <p:nvPr/>
        </p:nvSpPr>
        <p:spPr>
          <a:xfrm>
            <a:off x="452971" y="824020"/>
            <a:ext cx="74693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70C0"/>
                </a:solidFill>
                <a:latin typeface="Times New Roman"/>
                <a:ea typeface="Times New Roman"/>
                <a:cs typeface="Times New Roman"/>
                <a:sym typeface="Times New Roman"/>
              </a:rPr>
              <a:t>Nội dung thực hành cán bộ tổ chức</a:t>
            </a:r>
            <a:endParaRPr b="1" sz="3200">
              <a:solidFill>
                <a:srgbClr val="0070C0"/>
              </a:solidFill>
              <a:latin typeface="Times New Roman"/>
              <a:ea typeface="Times New Roman"/>
              <a:cs typeface="Times New Roman"/>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1" name="Shape 851"/>
        <p:cNvGrpSpPr/>
        <p:nvPr/>
      </p:nvGrpSpPr>
      <p:grpSpPr>
        <a:xfrm>
          <a:off x="0" y="0"/>
          <a:ext cx="0" cy="0"/>
          <a:chOff x="0" y="0"/>
          <a:chExt cx="0" cy="0"/>
        </a:xfrm>
      </p:grpSpPr>
      <p:grpSp>
        <p:nvGrpSpPr>
          <p:cNvPr id="852" name="Google Shape;852;p24"/>
          <p:cNvGrpSpPr/>
          <p:nvPr/>
        </p:nvGrpSpPr>
        <p:grpSpPr>
          <a:xfrm>
            <a:off x="144425" y="180452"/>
            <a:ext cx="6951833" cy="615162"/>
            <a:chOff x="898636" y="788276"/>
            <a:chExt cx="4476775" cy="641951"/>
          </a:xfrm>
        </p:grpSpPr>
        <p:sp>
          <p:nvSpPr>
            <p:cNvPr id="853" name="Google Shape;853;p24"/>
            <p:cNvSpPr/>
            <p:nvPr/>
          </p:nvSpPr>
          <p:spPr>
            <a:xfrm>
              <a:off x="898636" y="788276"/>
              <a:ext cx="4476775"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854" name="Google Shape;854;p24"/>
            <p:cNvSpPr txBox="1"/>
            <p:nvPr/>
          </p:nvSpPr>
          <p:spPr>
            <a:xfrm>
              <a:off x="1363988" y="831639"/>
              <a:ext cx="3770908" cy="546005"/>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THỰC HÀNH  HỆ THỐNG</a:t>
              </a:r>
              <a:endParaRPr sz="2800">
                <a:solidFill>
                  <a:schemeClr val="lt1"/>
                </a:solidFill>
                <a:latin typeface="Times New Roman"/>
                <a:ea typeface="Times New Roman"/>
                <a:cs typeface="Times New Roman"/>
                <a:sym typeface="Times New Roman"/>
              </a:endParaRPr>
            </a:p>
          </p:txBody>
        </p:sp>
        <p:sp>
          <p:nvSpPr>
            <p:cNvPr id="855" name="Google Shape;855;p24"/>
            <p:cNvSpPr/>
            <p:nvPr/>
          </p:nvSpPr>
          <p:spPr>
            <a:xfrm>
              <a:off x="981186" y="847641"/>
              <a:ext cx="450400" cy="523220"/>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5</a:t>
              </a:r>
              <a:endParaRPr b="1" sz="2400">
                <a:solidFill>
                  <a:srgbClr val="0070C0"/>
                </a:solidFill>
                <a:latin typeface="Times New Roman"/>
                <a:ea typeface="Times New Roman"/>
                <a:cs typeface="Times New Roman"/>
                <a:sym typeface="Times New Roman"/>
              </a:endParaRPr>
            </a:p>
          </p:txBody>
        </p:sp>
      </p:grpSp>
      <p:sp>
        <p:nvSpPr>
          <p:cNvPr id="856" name="Google Shape;856;p24"/>
          <p:cNvSpPr txBox="1"/>
          <p:nvPr>
            <p:ph type="title"/>
          </p:nvPr>
        </p:nvSpPr>
        <p:spPr>
          <a:xfrm>
            <a:off x="559974" y="-1510166"/>
            <a:ext cx="20127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800"/>
              <a:buFont typeface="Calibri"/>
              <a:buNone/>
            </a:pPr>
            <a:r>
              <a:rPr lang="en-US" sz="800"/>
              <a:t>TÀI KHOẢN ĐĂNG NHẬP</a:t>
            </a:r>
            <a:endParaRPr sz="800"/>
          </a:p>
        </p:txBody>
      </p:sp>
      <p:grpSp>
        <p:nvGrpSpPr>
          <p:cNvPr id="857" name="Google Shape;857;p24"/>
          <p:cNvGrpSpPr/>
          <p:nvPr/>
        </p:nvGrpSpPr>
        <p:grpSpPr>
          <a:xfrm>
            <a:off x="0" y="6443917"/>
            <a:ext cx="12196218" cy="390278"/>
            <a:chOff x="-4214" y="6467722"/>
            <a:chExt cx="12196218" cy="390278"/>
          </a:xfrm>
        </p:grpSpPr>
        <p:sp>
          <p:nvSpPr>
            <p:cNvPr id="858" name="Google Shape;858;p24"/>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9" name="Google Shape;859;p24"/>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860" name="Google Shape;860;p24"/>
          <p:cNvSpPr/>
          <p:nvPr/>
        </p:nvSpPr>
        <p:spPr>
          <a:xfrm>
            <a:off x="243495" y="235355"/>
            <a:ext cx="623560" cy="5351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b="1" sz="2400">
              <a:solidFill>
                <a:srgbClr val="385623"/>
              </a:solidFill>
              <a:latin typeface="Times New Roman"/>
              <a:ea typeface="Times New Roman"/>
              <a:cs typeface="Times New Roman"/>
              <a:sym typeface="Times New Roman"/>
            </a:endParaRPr>
          </a:p>
        </p:txBody>
      </p:sp>
      <p:sp>
        <p:nvSpPr>
          <p:cNvPr id="861" name="Google Shape;861;p24"/>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38</a:t>
            </a:r>
            <a:endParaRPr sz="1200">
              <a:solidFill>
                <a:schemeClr val="lt1"/>
              </a:solidFill>
              <a:latin typeface="Times New Roman"/>
              <a:ea typeface="Times New Roman"/>
              <a:cs typeface="Times New Roman"/>
              <a:sym typeface="Times New Roman"/>
            </a:endParaRPr>
          </a:p>
        </p:txBody>
      </p:sp>
      <p:sp>
        <p:nvSpPr>
          <p:cNvPr id="862" name="Google Shape;862;p24"/>
          <p:cNvSpPr/>
          <p:nvPr/>
        </p:nvSpPr>
        <p:spPr>
          <a:xfrm>
            <a:off x="243495" y="708594"/>
            <a:ext cx="9764515" cy="584775"/>
          </a:xfrm>
          <a:prstGeom prst="rect">
            <a:avLst/>
          </a:prstGeom>
          <a:noFill/>
          <a:ln>
            <a:noFill/>
          </a:ln>
        </p:spPr>
        <p:txBody>
          <a:bodyPr anchorCtr="0" anchor="t" bIns="45700" lIns="91425" spcFirstLastPara="1" rIns="91425" wrap="square" tIns="45700">
            <a:spAutoFit/>
          </a:bodyPr>
          <a:lstStyle/>
          <a:p>
            <a:pPr indent="-431800" lvl="0" marL="457200" marR="0" rtl="0" algn="l">
              <a:spcBef>
                <a:spcPts val="0"/>
              </a:spcBef>
              <a:spcAft>
                <a:spcPts val="0"/>
              </a:spcAft>
              <a:buClr>
                <a:srgbClr val="0070C0"/>
              </a:buClr>
              <a:buSzPts val="3200"/>
              <a:buFont typeface="Times New Roman"/>
              <a:buAutoNum type="alphaUcPeriod"/>
            </a:pPr>
            <a:r>
              <a:rPr b="1" lang="en-US" sz="3200">
                <a:solidFill>
                  <a:srgbClr val="0070C0"/>
                </a:solidFill>
                <a:latin typeface="Times New Roman"/>
                <a:ea typeface="Times New Roman"/>
                <a:cs typeface="Times New Roman"/>
                <a:sym typeface="Times New Roman"/>
              </a:rPr>
              <a:t>Nội dung thực hành dành cho cán bộ tự khai</a:t>
            </a:r>
            <a:endParaRPr b="1" sz="3200">
              <a:solidFill>
                <a:srgbClr val="0070C0"/>
              </a:solidFill>
              <a:latin typeface="Times New Roman"/>
              <a:ea typeface="Times New Roman"/>
              <a:cs typeface="Times New Roman"/>
              <a:sym typeface="Times New Roman"/>
            </a:endParaRPr>
          </a:p>
        </p:txBody>
      </p:sp>
      <p:grpSp>
        <p:nvGrpSpPr>
          <p:cNvPr id="863" name="Google Shape;863;p24"/>
          <p:cNvGrpSpPr/>
          <p:nvPr/>
        </p:nvGrpSpPr>
        <p:grpSpPr>
          <a:xfrm>
            <a:off x="-4218" y="6348053"/>
            <a:ext cx="12196218" cy="526939"/>
            <a:chOff x="-4214" y="6467718"/>
            <a:chExt cx="12196218" cy="390282"/>
          </a:xfrm>
        </p:grpSpPr>
        <p:sp>
          <p:nvSpPr>
            <p:cNvPr id="864" name="Google Shape;864;p24"/>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5" name="Google Shape;865;p24"/>
            <p:cNvSpPr txBox="1"/>
            <p:nvPr/>
          </p:nvSpPr>
          <p:spPr>
            <a:xfrm>
              <a:off x="-4214" y="6467718"/>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866" name="Google Shape;866;p24"/>
          <p:cNvSpPr txBox="1"/>
          <p:nvPr>
            <p:ph idx="12" type="sldNum"/>
          </p:nvPr>
        </p:nvSpPr>
        <p:spPr>
          <a:xfrm>
            <a:off x="11485933" y="6348053"/>
            <a:ext cx="471247" cy="3893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Times New Roman"/>
                <a:ea typeface="Times New Roman"/>
                <a:cs typeface="Times New Roman"/>
                <a:sym typeface="Times New Roman"/>
              </a:rPr>
              <a:t>24</a:t>
            </a:r>
            <a:endParaRPr sz="1200">
              <a:solidFill>
                <a:schemeClr val="lt1"/>
              </a:solidFill>
              <a:latin typeface="Times New Roman"/>
              <a:ea typeface="Times New Roman"/>
              <a:cs typeface="Times New Roman"/>
              <a:sym typeface="Times New Roman"/>
            </a:endParaRPr>
          </a:p>
        </p:txBody>
      </p:sp>
      <p:pic>
        <p:nvPicPr>
          <p:cNvPr id="867" name="Google Shape;867;p24"/>
          <p:cNvPicPr preferRelativeResize="0"/>
          <p:nvPr/>
        </p:nvPicPr>
        <p:blipFill rotWithShape="1">
          <a:blip r:embed="rId3">
            <a:alphaModFix/>
          </a:blip>
          <a:srcRect b="0" l="0" r="0" t="0"/>
          <a:stretch/>
        </p:blipFill>
        <p:spPr>
          <a:xfrm>
            <a:off x="10953493" y="56109"/>
            <a:ext cx="1238507" cy="916494"/>
          </a:xfrm>
          <a:prstGeom prst="rect">
            <a:avLst/>
          </a:prstGeom>
          <a:noFill/>
          <a:ln>
            <a:noFill/>
          </a:ln>
        </p:spPr>
      </p:pic>
      <p:sp>
        <p:nvSpPr>
          <p:cNvPr id="868" name="Google Shape;868;p24"/>
          <p:cNvSpPr/>
          <p:nvPr/>
        </p:nvSpPr>
        <p:spPr>
          <a:xfrm>
            <a:off x="840358" y="1219934"/>
            <a:ext cx="9461481" cy="34163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Times New Roman"/>
                <a:ea typeface="Times New Roman"/>
                <a:cs typeface="Times New Roman"/>
                <a:sym typeface="Times New Roman"/>
              </a:rPr>
              <a:t>Thông tin tài khoản CCVC</a:t>
            </a:r>
            <a:endParaRPr/>
          </a:p>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Link: https://hatinh.vnerp.vn</a:t>
            </a:r>
            <a:endParaRPr b="1" sz="2400">
              <a:solidFill>
                <a:srgbClr val="0070C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Tài khoản là: Số hiệu CBCCVC, CCCD, CMND(trong danh sách import)</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 - Mật khẩu để đăng nhập vào hệ thống: </a:t>
            </a:r>
            <a:endParaRPr b="1"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tên (không dấu, chữ cái đầu viết hoa, các kí tự còn lại là thường) + 4 số cuối của cccd+ ký tự đặc biệt là “@”</a:t>
            </a:r>
            <a:endParaRPr b="1"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Ví dụ: Một CBCCVC có họ tên đầy đủ là: Bùi Thị Thuỷ có số CCCD: 038185011234</a:t>
            </a:r>
            <a:endParaRPr/>
          </a:p>
          <a:p>
            <a:pPr indent="-342900" lvl="0" marL="342900" marR="0" rtl="0" algn="l">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mật khẩu là: Thuy1234@</a:t>
            </a:r>
            <a:endParaRPr/>
          </a:p>
          <a:p>
            <a:pPr indent="-342900" lvl="0" marL="342900" marR="0" rtl="0" algn="l">
              <a:spcBef>
                <a:spcPts val="0"/>
              </a:spcBef>
              <a:spcAft>
                <a:spcPts val="0"/>
              </a:spcAft>
              <a:buClr>
                <a:schemeClr val="dk1"/>
              </a:buClr>
              <a:buSzPts val="2000"/>
              <a:buFont typeface="Noto Sans Symbols"/>
              <a:buChar char="⇒"/>
            </a:pPr>
            <a:r>
              <a:rPr b="1" lang="en-US" sz="2000">
                <a:solidFill>
                  <a:schemeClr val="dk1"/>
                </a:solidFill>
                <a:latin typeface="Times New Roman"/>
                <a:ea typeface="Times New Roman"/>
                <a:cs typeface="Times New Roman"/>
                <a:sym typeface="Times New Roman"/>
              </a:rPr>
              <a:t>Sau khi đăng nhập vào hệ thống yêu cầu thay đổi mật khẩu mới</a:t>
            </a:r>
            <a:endParaRPr b="1" sz="2000">
              <a:solidFill>
                <a:schemeClr val="dk1"/>
              </a:solidFill>
              <a:latin typeface="Times New Roman"/>
              <a:ea typeface="Times New Roman"/>
              <a:cs typeface="Times New Roman"/>
              <a:sym typeface="Times New Roman"/>
            </a:endParaRPr>
          </a:p>
        </p:txBody>
      </p:sp>
      <p:pic>
        <p:nvPicPr>
          <p:cNvPr id="869" name="Google Shape;869;p24"/>
          <p:cNvPicPr preferRelativeResize="0"/>
          <p:nvPr/>
        </p:nvPicPr>
        <p:blipFill rotWithShape="1">
          <a:blip r:embed="rId4">
            <a:alphaModFix/>
          </a:blip>
          <a:srcRect b="0" l="0" r="0" t="0"/>
          <a:stretch/>
        </p:blipFill>
        <p:spPr>
          <a:xfrm>
            <a:off x="2348687" y="4523796"/>
            <a:ext cx="5695238" cy="169274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4" name="Shape 874"/>
        <p:cNvGrpSpPr/>
        <p:nvPr/>
      </p:nvGrpSpPr>
      <p:grpSpPr>
        <a:xfrm>
          <a:off x="0" y="0"/>
          <a:ext cx="0" cy="0"/>
          <a:chOff x="0" y="0"/>
          <a:chExt cx="0" cy="0"/>
        </a:xfrm>
      </p:grpSpPr>
      <p:grpSp>
        <p:nvGrpSpPr>
          <p:cNvPr id="875" name="Google Shape;875;p25"/>
          <p:cNvGrpSpPr/>
          <p:nvPr/>
        </p:nvGrpSpPr>
        <p:grpSpPr>
          <a:xfrm>
            <a:off x="144425" y="180452"/>
            <a:ext cx="6951833" cy="615162"/>
            <a:chOff x="898636" y="788276"/>
            <a:chExt cx="4476775" cy="641951"/>
          </a:xfrm>
        </p:grpSpPr>
        <p:sp>
          <p:nvSpPr>
            <p:cNvPr id="876" name="Google Shape;876;p25"/>
            <p:cNvSpPr/>
            <p:nvPr/>
          </p:nvSpPr>
          <p:spPr>
            <a:xfrm>
              <a:off x="898636" y="788276"/>
              <a:ext cx="4476775"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877" name="Google Shape;877;p25"/>
            <p:cNvSpPr txBox="1"/>
            <p:nvPr/>
          </p:nvSpPr>
          <p:spPr>
            <a:xfrm>
              <a:off x="1363988" y="831639"/>
              <a:ext cx="3770908" cy="546005"/>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THỰC HÀNH  HỆ THỐNG</a:t>
              </a:r>
              <a:endParaRPr sz="2800">
                <a:solidFill>
                  <a:schemeClr val="lt1"/>
                </a:solidFill>
                <a:latin typeface="Times New Roman"/>
                <a:ea typeface="Times New Roman"/>
                <a:cs typeface="Times New Roman"/>
                <a:sym typeface="Times New Roman"/>
              </a:endParaRPr>
            </a:p>
          </p:txBody>
        </p:sp>
        <p:sp>
          <p:nvSpPr>
            <p:cNvPr id="878" name="Google Shape;878;p25"/>
            <p:cNvSpPr/>
            <p:nvPr/>
          </p:nvSpPr>
          <p:spPr>
            <a:xfrm>
              <a:off x="981186" y="847641"/>
              <a:ext cx="450400" cy="523220"/>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5</a:t>
              </a:r>
              <a:endParaRPr b="1" sz="2400">
                <a:solidFill>
                  <a:srgbClr val="0070C0"/>
                </a:solidFill>
                <a:latin typeface="Times New Roman"/>
                <a:ea typeface="Times New Roman"/>
                <a:cs typeface="Times New Roman"/>
                <a:sym typeface="Times New Roman"/>
              </a:endParaRPr>
            </a:p>
          </p:txBody>
        </p:sp>
      </p:grpSp>
      <p:sp>
        <p:nvSpPr>
          <p:cNvPr id="879" name="Google Shape;879;p25"/>
          <p:cNvSpPr txBox="1"/>
          <p:nvPr>
            <p:ph type="title"/>
          </p:nvPr>
        </p:nvSpPr>
        <p:spPr>
          <a:xfrm>
            <a:off x="559974" y="-1510166"/>
            <a:ext cx="20127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800"/>
              <a:buFont typeface="Calibri"/>
              <a:buNone/>
            </a:pPr>
            <a:r>
              <a:rPr lang="en-US" sz="800"/>
              <a:t>TÀI KHOẢN ĐĂNG NHẬP</a:t>
            </a:r>
            <a:endParaRPr sz="800"/>
          </a:p>
        </p:txBody>
      </p:sp>
      <p:grpSp>
        <p:nvGrpSpPr>
          <p:cNvPr id="880" name="Google Shape;880;p25"/>
          <p:cNvGrpSpPr/>
          <p:nvPr/>
        </p:nvGrpSpPr>
        <p:grpSpPr>
          <a:xfrm>
            <a:off x="0" y="6443917"/>
            <a:ext cx="12196218" cy="390278"/>
            <a:chOff x="-4214" y="6467722"/>
            <a:chExt cx="12196218" cy="390278"/>
          </a:xfrm>
        </p:grpSpPr>
        <p:sp>
          <p:nvSpPr>
            <p:cNvPr id="881" name="Google Shape;881;p25"/>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2" name="Google Shape;882;p25"/>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883" name="Google Shape;883;p25"/>
          <p:cNvSpPr/>
          <p:nvPr/>
        </p:nvSpPr>
        <p:spPr>
          <a:xfrm>
            <a:off x="243495" y="235355"/>
            <a:ext cx="623560" cy="5351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b="1" sz="2400">
              <a:solidFill>
                <a:srgbClr val="385623"/>
              </a:solidFill>
              <a:latin typeface="Times New Roman"/>
              <a:ea typeface="Times New Roman"/>
              <a:cs typeface="Times New Roman"/>
              <a:sym typeface="Times New Roman"/>
            </a:endParaRPr>
          </a:p>
        </p:txBody>
      </p:sp>
      <p:sp>
        <p:nvSpPr>
          <p:cNvPr id="884" name="Google Shape;884;p25"/>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38</a:t>
            </a:r>
            <a:endParaRPr sz="1200">
              <a:solidFill>
                <a:schemeClr val="lt1"/>
              </a:solidFill>
              <a:latin typeface="Times New Roman"/>
              <a:ea typeface="Times New Roman"/>
              <a:cs typeface="Times New Roman"/>
              <a:sym typeface="Times New Roman"/>
            </a:endParaRPr>
          </a:p>
        </p:txBody>
      </p:sp>
      <p:sp>
        <p:nvSpPr>
          <p:cNvPr id="885" name="Google Shape;885;p25"/>
          <p:cNvSpPr/>
          <p:nvPr/>
        </p:nvSpPr>
        <p:spPr>
          <a:xfrm>
            <a:off x="289142" y="680215"/>
            <a:ext cx="9921717" cy="584775"/>
          </a:xfrm>
          <a:prstGeom prst="rect">
            <a:avLst/>
          </a:prstGeom>
          <a:noFill/>
          <a:ln>
            <a:noFill/>
          </a:ln>
        </p:spPr>
        <p:txBody>
          <a:bodyPr anchorCtr="0" anchor="t" bIns="45700" lIns="91425" spcFirstLastPara="1" rIns="91425" wrap="square" tIns="45700">
            <a:spAutoFit/>
          </a:bodyPr>
          <a:lstStyle/>
          <a:p>
            <a:pPr indent="-431800" lvl="0" marL="457200" marR="0" rtl="0" algn="l">
              <a:spcBef>
                <a:spcPts val="0"/>
              </a:spcBef>
              <a:spcAft>
                <a:spcPts val="0"/>
              </a:spcAft>
              <a:buClr>
                <a:srgbClr val="0070C0"/>
              </a:buClr>
              <a:buSzPts val="3200"/>
              <a:buFont typeface="Times New Roman"/>
              <a:buAutoNum type="alphaUcPeriod"/>
            </a:pPr>
            <a:r>
              <a:rPr b="1" lang="en-US" sz="3200">
                <a:solidFill>
                  <a:srgbClr val="0070C0"/>
                </a:solidFill>
                <a:latin typeface="Times New Roman"/>
                <a:ea typeface="Times New Roman"/>
                <a:cs typeface="Times New Roman"/>
                <a:sym typeface="Times New Roman"/>
              </a:rPr>
              <a:t>Thực hành dành cho cán bộ công chức viên tự khai </a:t>
            </a:r>
            <a:endParaRPr b="1" sz="3200">
              <a:solidFill>
                <a:srgbClr val="0070C0"/>
              </a:solidFill>
              <a:latin typeface="Times New Roman"/>
              <a:ea typeface="Times New Roman"/>
              <a:cs typeface="Times New Roman"/>
              <a:sym typeface="Times New Roman"/>
            </a:endParaRPr>
          </a:p>
        </p:txBody>
      </p:sp>
      <p:grpSp>
        <p:nvGrpSpPr>
          <p:cNvPr id="886" name="Google Shape;886;p25"/>
          <p:cNvGrpSpPr/>
          <p:nvPr/>
        </p:nvGrpSpPr>
        <p:grpSpPr>
          <a:xfrm>
            <a:off x="-4218" y="6348053"/>
            <a:ext cx="12196218" cy="526939"/>
            <a:chOff x="-4214" y="6467718"/>
            <a:chExt cx="12196218" cy="390282"/>
          </a:xfrm>
        </p:grpSpPr>
        <p:sp>
          <p:nvSpPr>
            <p:cNvPr id="887" name="Google Shape;887;p25"/>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8" name="Google Shape;888;p25"/>
            <p:cNvSpPr txBox="1"/>
            <p:nvPr/>
          </p:nvSpPr>
          <p:spPr>
            <a:xfrm>
              <a:off x="-4214" y="6467718"/>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889" name="Google Shape;889;p25"/>
          <p:cNvSpPr txBox="1"/>
          <p:nvPr>
            <p:ph idx="12" type="sldNum"/>
          </p:nvPr>
        </p:nvSpPr>
        <p:spPr>
          <a:xfrm>
            <a:off x="11485933" y="6348053"/>
            <a:ext cx="471247" cy="3893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Times New Roman"/>
                <a:ea typeface="Times New Roman"/>
                <a:cs typeface="Times New Roman"/>
                <a:sym typeface="Times New Roman"/>
              </a:rPr>
              <a:t>25</a:t>
            </a:r>
            <a:endParaRPr sz="1200">
              <a:solidFill>
                <a:schemeClr val="lt1"/>
              </a:solidFill>
              <a:latin typeface="Times New Roman"/>
              <a:ea typeface="Times New Roman"/>
              <a:cs typeface="Times New Roman"/>
              <a:sym typeface="Times New Roman"/>
            </a:endParaRPr>
          </a:p>
        </p:txBody>
      </p:sp>
      <p:pic>
        <p:nvPicPr>
          <p:cNvPr id="890" name="Google Shape;890;p25"/>
          <p:cNvPicPr preferRelativeResize="0"/>
          <p:nvPr/>
        </p:nvPicPr>
        <p:blipFill rotWithShape="1">
          <a:blip r:embed="rId3">
            <a:alphaModFix/>
          </a:blip>
          <a:srcRect b="0" l="0" r="0" t="0"/>
          <a:stretch/>
        </p:blipFill>
        <p:spPr>
          <a:xfrm>
            <a:off x="10953493" y="56109"/>
            <a:ext cx="1238507" cy="916494"/>
          </a:xfrm>
          <a:prstGeom prst="rect">
            <a:avLst/>
          </a:prstGeom>
          <a:noFill/>
          <a:ln>
            <a:noFill/>
          </a:ln>
        </p:spPr>
      </p:pic>
      <p:sp>
        <p:nvSpPr>
          <p:cNvPr id="891" name="Google Shape;891;p25"/>
          <p:cNvSpPr/>
          <p:nvPr/>
        </p:nvSpPr>
        <p:spPr>
          <a:xfrm>
            <a:off x="972025" y="1146698"/>
            <a:ext cx="9461481" cy="52014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Times New Roman"/>
                <a:ea typeface="Times New Roman"/>
                <a:cs typeface="Times New Roman"/>
                <a:sym typeface="Times New Roman"/>
              </a:rPr>
              <a:t>Thông tin tài khoản CCVC</a:t>
            </a:r>
            <a:endParaRPr/>
          </a:p>
          <a:p>
            <a:pPr indent="0" lvl="0" marL="0" marR="0" rtl="0" algn="l">
              <a:spcBef>
                <a:spcPts val="0"/>
              </a:spcBef>
              <a:spcAft>
                <a:spcPts val="0"/>
              </a:spcAft>
              <a:buNone/>
            </a:pPr>
            <a:r>
              <a:rPr b="1" lang="en-US" sz="3200">
                <a:solidFill>
                  <a:srgbClr val="FF0000"/>
                </a:solidFill>
                <a:latin typeface="Times New Roman"/>
                <a:ea typeface="Times New Roman"/>
                <a:cs typeface="Times New Roman"/>
                <a:sym typeface="Times New Roman"/>
              </a:rPr>
              <a:t>Link: https://hatinh.vnerp.vn</a:t>
            </a:r>
            <a:endParaRPr/>
          </a:p>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     </a:t>
            </a:r>
            <a:r>
              <a:rPr b="1" lang="en-US" sz="1800">
                <a:solidFill>
                  <a:srgbClr val="FF0000"/>
                </a:solidFill>
                <a:latin typeface="Times New Roman"/>
                <a:ea typeface="Times New Roman"/>
                <a:cs typeface="Times New Roman"/>
                <a:sym typeface="Times New Roman"/>
              </a:rPr>
              <a:t>Tài khoản là: Số hiệu CBCCVC,CCCD, CMND, Email</a:t>
            </a:r>
            <a:endParaRPr b="1" sz="18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 Mật khẩu để đăng nhập vào hệ thống: </a:t>
            </a:r>
            <a:endParaRPr b="1"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000">
                <a:solidFill>
                  <a:schemeClr val="dk1"/>
                </a:solidFill>
                <a:latin typeface="Times New Roman"/>
                <a:ea typeface="Times New Roman"/>
                <a:cs typeface="Times New Roman"/>
                <a:sym typeface="Times New Roman"/>
              </a:rPr>
              <a:t>tên (không dấu, chữ cái đầu viết hoa, các kí tự còn lại là thường) + 4 số cuối của cccd+ ký tự đặc biệt là “@”</a:t>
            </a:r>
            <a:endParaRPr b="1" sz="2000">
              <a:solidFill>
                <a:schemeClr val="dk1"/>
              </a:solidFill>
              <a:latin typeface="Times New Roman"/>
              <a:ea typeface="Times New Roman"/>
              <a:cs typeface="Times New Roman"/>
              <a:sym typeface="Times New Roman"/>
            </a:endParaRPr>
          </a:p>
        </p:txBody>
      </p:sp>
      <p:pic>
        <p:nvPicPr>
          <p:cNvPr id="892" name="Google Shape;892;p25"/>
          <p:cNvPicPr preferRelativeResize="0"/>
          <p:nvPr/>
        </p:nvPicPr>
        <p:blipFill rotWithShape="1">
          <a:blip r:embed="rId4">
            <a:alphaModFix/>
          </a:blip>
          <a:srcRect b="0" l="0" r="0" t="0"/>
          <a:stretch/>
        </p:blipFill>
        <p:spPr>
          <a:xfrm>
            <a:off x="1566346" y="2857500"/>
            <a:ext cx="8514286" cy="233334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7" name="Shape 897"/>
        <p:cNvGrpSpPr/>
        <p:nvPr/>
      </p:nvGrpSpPr>
      <p:grpSpPr>
        <a:xfrm>
          <a:off x="0" y="0"/>
          <a:ext cx="0" cy="0"/>
          <a:chOff x="0" y="0"/>
          <a:chExt cx="0" cy="0"/>
        </a:xfrm>
      </p:grpSpPr>
      <p:grpSp>
        <p:nvGrpSpPr>
          <p:cNvPr id="898" name="Google Shape;898;p26"/>
          <p:cNvGrpSpPr/>
          <p:nvPr/>
        </p:nvGrpSpPr>
        <p:grpSpPr>
          <a:xfrm>
            <a:off x="144425" y="180452"/>
            <a:ext cx="6951833" cy="615162"/>
            <a:chOff x="898636" y="788276"/>
            <a:chExt cx="4476775" cy="641951"/>
          </a:xfrm>
        </p:grpSpPr>
        <p:sp>
          <p:nvSpPr>
            <p:cNvPr id="899" name="Google Shape;899;p26"/>
            <p:cNvSpPr/>
            <p:nvPr/>
          </p:nvSpPr>
          <p:spPr>
            <a:xfrm>
              <a:off x="898636" y="788276"/>
              <a:ext cx="4476775"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900" name="Google Shape;900;p26"/>
            <p:cNvSpPr txBox="1"/>
            <p:nvPr/>
          </p:nvSpPr>
          <p:spPr>
            <a:xfrm>
              <a:off x="1363988" y="831639"/>
              <a:ext cx="3770908" cy="546005"/>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THỰC HÀNH  HỆ THỐNG</a:t>
              </a:r>
              <a:endParaRPr sz="2800">
                <a:solidFill>
                  <a:schemeClr val="lt1"/>
                </a:solidFill>
                <a:latin typeface="Times New Roman"/>
                <a:ea typeface="Times New Roman"/>
                <a:cs typeface="Times New Roman"/>
                <a:sym typeface="Times New Roman"/>
              </a:endParaRPr>
            </a:p>
          </p:txBody>
        </p:sp>
        <p:sp>
          <p:nvSpPr>
            <p:cNvPr id="901" name="Google Shape;901;p26"/>
            <p:cNvSpPr/>
            <p:nvPr/>
          </p:nvSpPr>
          <p:spPr>
            <a:xfrm>
              <a:off x="981186" y="847641"/>
              <a:ext cx="450400" cy="523220"/>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5</a:t>
              </a:r>
              <a:endParaRPr b="1" sz="2400">
                <a:solidFill>
                  <a:srgbClr val="0070C0"/>
                </a:solidFill>
                <a:latin typeface="Times New Roman"/>
                <a:ea typeface="Times New Roman"/>
                <a:cs typeface="Times New Roman"/>
                <a:sym typeface="Times New Roman"/>
              </a:endParaRPr>
            </a:p>
          </p:txBody>
        </p:sp>
      </p:grpSp>
      <p:sp>
        <p:nvSpPr>
          <p:cNvPr id="902" name="Google Shape;902;p26"/>
          <p:cNvSpPr txBox="1"/>
          <p:nvPr>
            <p:ph type="title"/>
          </p:nvPr>
        </p:nvSpPr>
        <p:spPr>
          <a:xfrm>
            <a:off x="559974" y="-1510166"/>
            <a:ext cx="20127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800"/>
              <a:buFont typeface="Calibri"/>
              <a:buNone/>
            </a:pPr>
            <a:r>
              <a:rPr lang="en-US" sz="800"/>
              <a:t>TÀI KHOẢN ĐĂNG NHẬP</a:t>
            </a:r>
            <a:endParaRPr sz="800"/>
          </a:p>
        </p:txBody>
      </p:sp>
      <p:grpSp>
        <p:nvGrpSpPr>
          <p:cNvPr id="903" name="Google Shape;903;p26"/>
          <p:cNvGrpSpPr/>
          <p:nvPr/>
        </p:nvGrpSpPr>
        <p:grpSpPr>
          <a:xfrm>
            <a:off x="0" y="6443917"/>
            <a:ext cx="12196218" cy="390278"/>
            <a:chOff x="-4214" y="6467722"/>
            <a:chExt cx="12196218" cy="390278"/>
          </a:xfrm>
        </p:grpSpPr>
        <p:sp>
          <p:nvSpPr>
            <p:cNvPr id="904" name="Google Shape;904;p26"/>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5" name="Google Shape;905;p26"/>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906" name="Google Shape;906;p26"/>
          <p:cNvSpPr/>
          <p:nvPr/>
        </p:nvSpPr>
        <p:spPr>
          <a:xfrm>
            <a:off x="243495" y="235355"/>
            <a:ext cx="623560" cy="5351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b="1" sz="2400">
              <a:solidFill>
                <a:srgbClr val="385623"/>
              </a:solidFill>
              <a:latin typeface="Times New Roman"/>
              <a:ea typeface="Times New Roman"/>
              <a:cs typeface="Times New Roman"/>
              <a:sym typeface="Times New Roman"/>
            </a:endParaRPr>
          </a:p>
        </p:txBody>
      </p:sp>
      <p:sp>
        <p:nvSpPr>
          <p:cNvPr id="907" name="Google Shape;907;p26"/>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38</a:t>
            </a:r>
            <a:endParaRPr sz="1200">
              <a:solidFill>
                <a:schemeClr val="lt1"/>
              </a:solidFill>
              <a:latin typeface="Times New Roman"/>
              <a:ea typeface="Times New Roman"/>
              <a:cs typeface="Times New Roman"/>
              <a:sym typeface="Times New Roman"/>
            </a:endParaRPr>
          </a:p>
        </p:txBody>
      </p:sp>
      <p:sp>
        <p:nvSpPr>
          <p:cNvPr id="908" name="Google Shape;908;p26"/>
          <p:cNvSpPr/>
          <p:nvPr/>
        </p:nvSpPr>
        <p:spPr>
          <a:xfrm>
            <a:off x="272614" y="700611"/>
            <a:ext cx="10922030" cy="584775"/>
          </a:xfrm>
          <a:prstGeom prst="rect">
            <a:avLst/>
          </a:prstGeom>
          <a:noFill/>
          <a:ln>
            <a:noFill/>
          </a:ln>
        </p:spPr>
        <p:txBody>
          <a:bodyPr anchorCtr="0" anchor="t" bIns="45700" lIns="91425" spcFirstLastPara="1" rIns="91425" wrap="square" tIns="45700">
            <a:spAutoFit/>
          </a:bodyPr>
          <a:lstStyle/>
          <a:p>
            <a:pPr indent="-431800" lvl="0" marL="457200" marR="0" rtl="0" algn="l">
              <a:spcBef>
                <a:spcPts val="0"/>
              </a:spcBef>
              <a:spcAft>
                <a:spcPts val="0"/>
              </a:spcAft>
              <a:buClr>
                <a:srgbClr val="0070C0"/>
              </a:buClr>
              <a:buSzPts val="3200"/>
              <a:buFont typeface="Times New Roman"/>
              <a:buAutoNum type="alphaUcPeriod"/>
            </a:pPr>
            <a:r>
              <a:rPr b="1" lang="en-US" sz="3200">
                <a:solidFill>
                  <a:srgbClr val="0070C0"/>
                </a:solidFill>
                <a:latin typeface="Times New Roman"/>
                <a:ea typeface="Times New Roman"/>
                <a:cs typeface="Times New Roman"/>
                <a:sym typeface="Times New Roman"/>
              </a:rPr>
              <a:t>Thực hành dành cho cán bộ công chức viên tự khai </a:t>
            </a:r>
            <a:endParaRPr b="1" sz="3200">
              <a:solidFill>
                <a:srgbClr val="0070C0"/>
              </a:solidFill>
              <a:latin typeface="Times New Roman"/>
              <a:ea typeface="Times New Roman"/>
              <a:cs typeface="Times New Roman"/>
              <a:sym typeface="Times New Roman"/>
            </a:endParaRPr>
          </a:p>
        </p:txBody>
      </p:sp>
      <p:grpSp>
        <p:nvGrpSpPr>
          <p:cNvPr id="909" name="Google Shape;909;p26"/>
          <p:cNvGrpSpPr/>
          <p:nvPr/>
        </p:nvGrpSpPr>
        <p:grpSpPr>
          <a:xfrm>
            <a:off x="-4218" y="6348053"/>
            <a:ext cx="12196218" cy="526939"/>
            <a:chOff x="-4214" y="6467718"/>
            <a:chExt cx="12196218" cy="390282"/>
          </a:xfrm>
        </p:grpSpPr>
        <p:sp>
          <p:nvSpPr>
            <p:cNvPr id="910" name="Google Shape;910;p26"/>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1" name="Google Shape;911;p26"/>
            <p:cNvSpPr txBox="1"/>
            <p:nvPr/>
          </p:nvSpPr>
          <p:spPr>
            <a:xfrm>
              <a:off x="-4214" y="6467718"/>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912" name="Google Shape;912;p26"/>
          <p:cNvSpPr txBox="1"/>
          <p:nvPr>
            <p:ph idx="12" type="sldNum"/>
          </p:nvPr>
        </p:nvSpPr>
        <p:spPr>
          <a:xfrm>
            <a:off x="11485933" y="6348053"/>
            <a:ext cx="471247" cy="38934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solidFill>
                <a:schemeClr val="lt1"/>
              </a:solidFill>
              <a:latin typeface="Times New Roman"/>
              <a:ea typeface="Times New Roman"/>
              <a:cs typeface="Times New Roman"/>
              <a:sym typeface="Times New Roman"/>
            </a:endParaRPr>
          </a:p>
          <a:p>
            <a:pPr indent="0" lvl="0" marL="0" marR="0" rtl="0" algn="l">
              <a:spcBef>
                <a:spcPts val="0"/>
              </a:spcBef>
              <a:spcAft>
                <a:spcPts val="0"/>
              </a:spcAft>
              <a:buNone/>
            </a:pPr>
            <a:r>
              <a:rPr lang="en-US">
                <a:solidFill>
                  <a:schemeClr val="lt1"/>
                </a:solidFill>
                <a:latin typeface="Times New Roman"/>
                <a:ea typeface="Times New Roman"/>
                <a:cs typeface="Times New Roman"/>
                <a:sym typeface="Times New Roman"/>
              </a:rPr>
              <a:t>26</a:t>
            </a:r>
            <a:endParaRPr sz="1200">
              <a:solidFill>
                <a:schemeClr val="lt1"/>
              </a:solidFill>
              <a:latin typeface="Times New Roman"/>
              <a:ea typeface="Times New Roman"/>
              <a:cs typeface="Times New Roman"/>
              <a:sym typeface="Times New Roman"/>
            </a:endParaRPr>
          </a:p>
        </p:txBody>
      </p:sp>
      <p:pic>
        <p:nvPicPr>
          <p:cNvPr id="913" name="Google Shape;913;p26"/>
          <p:cNvPicPr preferRelativeResize="0"/>
          <p:nvPr/>
        </p:nvPicPr>
        <p:blipFill rotWithShape="1">
          <a:blip r:embed="rId3">
            <a:alphaModFix/>
          </a:blip>
          <a:srcRect b="0" l="0" r="0" t="0"/>
          <a:stretch/>
        </p:blipFill>
        <p:spPr>
          <a:xfrm>
            <a:off x="10953493" y="56109"/>
            <a:ext cx="1238507" cy="916494"/>
          </a:xfrm>
          <a:prstGeom prst="rect">
            <a:avLst/>
          </a:prstGeom>
          <a:noFill/>
          <a:ln>
            <a:noFill/>
          </a:ln>
        </p:spPr>
      </p:pic>
      <p:sp>
        <p:nvSpPr>
          <p:cNvPr id="914" name="Google Shape;914;p26"/>
          <p:cNvSpPr/>
          <p:nvPr/>
        </p:nvSpPr>
        <p:spPr>
          <a:xfrm>
            <a:off x="867054" y="1316418"/>
            <a:ext cx="9461481"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Times New Roman"/>
                <a:ea typeface="Times New Roman"/>
                <a:cs typeface="Times New Roman"/>
                <a:sym typeface="Times New Roman"/>
              </a:rPr>
              <a:t>Thông tin tài khoản CCVC đăng nhập lần đầu</a:t>
            </a:r>
            <a:endParaRPr b="1" sz="2400">
              <a:solidFill>
                <a:srgbClr val="0070C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     Đổi mật khẩu tài khoản cán bộ CCVC</a:t>
            </a:r>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p:txBody>
      </p:sp>
      <p:pic>
        <p:nvPicPr>
          <p:cNvPr id="915" name="Google Shape;915;p26"/>
          <p:cNvPicPr preferRelativeResize="0"/>
          <p:nvPr/>
        </p:nvPicPr>
        <p:blipFill rotWithShape="1">
          <a:blip r:embed="rId4">
            <a:alphaModFix/>
          </a:blip>
          <a:srcRect b="0" l="0" r="0" t="0"/>
          <a:stretch/>
        </p:blipFill>
        <p:spPr>
          <a:xfrm>
            <a:off x="1062667" y="2184400"/>
            <a:ext cx="9745034" cy="40446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0" name="Shape 920"/>
        <p:cNvGrpSpPr/>
        <p:nvPr/>
      </p:nvGrpSpPr>
      <p:grpSpPr>
        <a:xfrm>
          <a:off x="0" y="0"/>
          <a:ext cx="0" cy="0"/>
          <a:chOff x="0" y="0"/>
          <a:chExt cx="0" cy="0"/>
        </a:xfrm>
      </p:grpSpPr>
      <p:grpSp>
        <p:nvGrpSpPr>
          <p:cNvPr id="921" name="Google Shape;921;p27"/>
          <p:cNvGrpSpPr/>
          <p:nvPr/>
        </p:nvGrpSpPr>
        <p:grpSpPr>
          <a:xfrm>
            <a:off x="144425" y="180452"/>
            <a:ext cx="6951833" cy="615162"/>
            <a:chOff x="898636" y="788276"/>
            <a:chExt cx="4476775" cy="641951"/>
          </a:xfrm>
        </p:grpSpPr>
        <p:sp>
          <p:nvSpPr>
            <p:cNvPr id="922" name="Google Shape;922;p27"/>
            <p:cNvSpPr/>
            <p:nvPr/>
          </p:nvSpPr>
          <p:spPr>
            <a:xfrm>
              <a:off x="898636" y="788276"/>
              <a:ext cx="4476775"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923" name="Google Shape;923;p27"/>
            <p:cNvSpPr txBox="1"/>
            <p:nvPr/>
          </p:nvSpPr>
          <p:spPr>
            <a:xfrm>
              <a:off x="1363988" y="831639"/>
              <a:ext cx="3770908" cy="546005"/>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THỰC HÀNH  HỆ THỐNG</a:t>
              </a:r>
              <a:endParaRPr sz="2800">
                <a:solidFill>
                  <a:schemeClr val="lt1"/>
                </a:solidFill>
                <a:latin typeface="Times New Roman"/>
                <a:ea typeface="Times New Roman"/>
                <a:cs typeface="Times New Roman"/>
                <a:sym typeface="Times New Roman"/>
              </a:endParaRPr>
            </a:p>
          </p:txBody>
        </p:sp>
        <p:sp>
          <p:nvSpPr>
            <p:cNvPr id="924" name="Google Shape;924;p27"/>
            <p:cNvSpPr/>
            <p:nvPr/>
          </p:nvSpPr>
          <p:spPr>
            <a:xfrm>
              <a:off x="981186" y="847641"/>
              <a:ext cx="450400" cy="523220"/>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5</a:t>
              </a:r>
              <a:endParaRPr b="1" sz="2400">
                <a:solidFill>
                  <a:srgbClr val="0070C0"/>
                </a:solidFill>
                <a:latin typeface="Times New Roman"/>
                <a:ea typeface="Times New Roman"/>
                <a:cs typeface="Times New Roman"/>
                <a:sym typeface="Times New Roman"/>
              </a:endParaRPr>
            </a:p>
          </p:txBody>
        </p:sp>
      </p:grpSp>
      <p:sp>
        <p:nvSpPr>
          <p:cNvPr id="925" name="Google Shape;925;p27"/>
          <p:cNvSpPr txBox="1"/>
          <p:nvPr>
            <p:ph type="title"/>
          </p:nvPr>
        </p:nvSpPr>
        <p:spPr>
          <a:xfrm>
            <a:off x="559974" y="-1510166"/>
            <a:ext cx="20127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800"/>
              <a:buFont typeface="Calibri"/>
              <a:buNone/>
            </a:pPr>
            <a:r>
              <a:rPr lang="en-US" sz="800"/>
              <a:t>TÀI KHOẢN ĐĂNG NHẬP</a:t>
            </a:r>
            <a:endParaRPr sz="800"/>
          </a:p>
        </p:txBody>
      </p:sp>
      <p:grpSp>
        <p:nvGrpSpPr>
          <p:cNvPr id="926" name="Google Shape;926;p27"/>
          <p:cNvGrpSpPr/>
          <p:nvPr/>
        </p:nvGrpSpPr>
        <p:grpSpPr>
          <a:xfrm>
            <a:off x="0" y="6443917"/>
            <a:ext cx="12196218" cy="390278"/>
            <a:chOff x="-4214" y="6467722"/>
            <a:chExt cx="12196218" cy="390278"/>
          </a:xfrm>
        </p:grpSpPr>
        <p:sp>
          <p:nvSpPr>
            <p:cNvPr id="927" name="Google Shape;927;p27"/>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8" name="Google Shape;928;p27"/>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929" name="Google Shape;929;p27"/>
          <p:cNvSpPr/>
          <p:nvPr/>
        </p:nvSpPr>
        <p:spPr>
          <a:xfrm>
            <a:off x="243495" y="235355"/>
            <a:ext cx="623560" cy="5351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b="1" sz="2400">
              <a:solidFill>
                <a:srgbClr val="385623"/>
              </a:solidFill>
              <a:latin typeface="Times New Roman"/>
              <a:ea typeface="Times New Roman"/>
              <a:cs typeface="Times New Roman"/>
              <a:sym typeface="Times New Roman"/>
            </a:endParaRPr>
          </a:p>
        </p:txBody>
      </p:sp>
      <p:sp>
        <p:nvSpPr>
          <p:cNvPr id="930" name="Google Shape;930;p27"/>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38</a:t>
            </a:r>
            <a:endParaRPr sz="1200">
              <a:solidFill>
                <a:schemeClr val="lt1"/>
              </a:solidFill>
              <a:latin typeface="Times New Roman"/>
              <a:ea typeface="Times New Roman"/>
              <a:cs typeface="Times New Roman"/>
              <a:sym typeface="Times New Roman"/>
            </a:endParaRPr>
          </a:p>
        </p:txBody>
      </p:sp>
      <p:sp>
        <p:nvSpPr>
          <p:cNvPr id="931" name="Google Shape;931;p27"/>
          <p:cNvSpPr/>
          <p:nvPr/>
        </p:nvSpPr>
        <p:spPr>
          <a:xfrm>
            <a:off x="306286" y="690846"/>
            <a:ext cx="10818188" cy="584775"/>
          </a:xfrm>
          <a:prstGeom prst="rect">
            <a:avLst/>
          </a:prstGeom>
          <a:noFill/>
          <a:ln>
            <a:noFill/>
          </a:ln>
        </p:spPr>
        <p:txBody>
          <a:bodyPr anchorCtr="0" anchor="t" bIns="45700" lIns="91425" spcFirstLastPara="1" rIns="91425" wrap="square" tIns="45700">
            <a:spAutoFit/>
          </a:bodyPr>
          <a:lstStyle/>
          <a:p>
            <a:pPr indent="-431800" lvl="0" marL="457200" marR="0" rtl="0" algn="l">
              <a:spcBef>
                <a:spcPts val="0"/>
              </a:spcBef>
              <a:spcAft>
                <a:spcPts val="0"/>
              </a:spcAft>
              <a:buClr>
                <a:srgbClr val="0070C0"/>
              </a:buClr>
              <a:buSzPts val="3200"/>
              <a:buFont typeface="Times New Roman"/>
              <a:buAutoNum type="alphaUcPeriod"/>
            </a:pPr>
            <a:r>
              <a:rPr b="1" lang="en-US" sz="3200">
                <a:solidFill>
                  <a:srgbClr val="0070C0"/>
                </a:solidFill>
                <a:latin typeface="Times New Roman"/>
                <a:ea typeface="Times New Roman"/>
                <a:cs typeface="Times New Roman"/>
                <a:sym typeface="Times New Roman"/>
              </a:rPr>
              <a:t>Thực hành dành cho cán bộ công chức viên tự khai </a:t>
            </a:r>
            <a:endParaRPr b="1" sz="3200">
              <a:solidFill>
                <a:srgbClr val="0070C0"/>
              </a:solidFill>
              <a:latin typeface="Times New Roman"/>
              <a:ea typeface="Times New Roman"/>
              <a:cs typeface="Times New Roman"/>
              <a:sym typeface="Times New Roman"/>
            </a:endParaRPr>
          </a:p>
        </p:txBody>
      </p:sp>
      <p:grpSp>
        <p:nvGrpSpPr>
          <p:cNvPr id="932" name="Google Shape;932;p27"/>
          <p:cNvGrpSpPr/>
          <p:nvPr/>
        </p:nvGrpSpPr>
        <p:grpSpPr>
          <a:xfrm>
            <a:off x="-4218" y="6348053"/>
            <a:ext cx="12196218" cy="526939"/>
            <a:chOff x="-4214" y="6467718"/>
            <a:chExt cx="12196218" cy="390282"/>
          </a:xfrm>
        </p:grpSpPr>
        <p:sp>
          <p:nvSpPr>
            <p:cNvPr id="933" name="Google Shape;933;p27"/>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4" name="Google Shape;934;p27"/>
            <p:cNvSpPr txBox="1"/>
            <p:nvPr/>
          </p:nvSpPr>
          <p:spPr>
            <a:xfrm>
              <a:off x="-4214" y="6467718"/>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935" name="Google Shape;935;p27"/>
          <p:cNvSpPr txBox="1"/>
          <p:nvPr>
            <p:ph idx="12" type="sldNum"/>
          </p:nvPr>
        </p:nvSpPr>
        <p:spPr>
          <a:xfrm>
            <a:off x="11485933" y="6348053"/>
            <a:ext cx="471247" cy="3893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Times New Roman"/>
                <a:ea typeface="Times New Roman"/>
                <a:cs typeface="Times New Roman"/>
                <a:sym typeface="Times New Roman"/>
              </a:rPr>
              <a:t>27</a:t>
            </a:r>
            <a:endParaRPr sz="1200">
              <a:solidFill>
                <a:schemeClr val="lt1"/>
              </a:solidFill>
              <a:latin typeface="Times New Roman"/>
              <a:ea typeface="Times New Roman"/>
              <a:cs typeface="Times New Roman"/>
              <a:sym typeface="Times New Roman"/>
            </a:endParaRPr>
          </a:p>
        </p:txBody>
      </p:sp>
      <p:pic>
        <p:nvPicPr>
          <p:cNvPr id="936" name="Google Shape;936;p27"/>
          <p:cNvPicPr preferRelativeResize="0"/>
          <p:nvPr/>
        </p:nvPicPr>
        <p:blipFill rotWithShape="1">
          <a:blip r:embed="rId3">
            <a:alphaModFix/>
          </a:blip>
          <a:srcRect b="0" l="0" r="0" t="0"/>
          <a:stretch/>
        </p:blipFill>
        <p:spPr>
          <a:xfrm>
            <a:off x="10953493" y="56109"/>
            <a:ext cx="1238507" cy="916494"/>
          </a:xfrm>
          <a:prstGeom prst="rect">
            <a:avLst/>
          </a:prstGeom>
          <a:noFill/>
          <a:ln>
            <a:noFill/>
          </a:ln>
        </p:spPr>
      </p:pic>
      <p:sp>
        <p:nvSpPr>
          <p:cNvPr id="937" name="Google Shape;937;p27"/>
          <p:cNvSpPr/>
          <p:nvPr/>
        </p:nvSpPr>
        <p:spPr>
          <a:xfrm>
            <a:off x="867054" y="1316418"/>
            <a:ext cx="9461481"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Times New Roman"/>
                <a:ea typeface="Times New Roman"/>
                <a:cs typeface="Times New Roman"/>
                <a:sym typeface="Times New Roman"/>
              </a:rPr>
              <a:t>Thông tin tài khoản CCVC</a:t>
            </a:r>
            <a:endParaRPr/>
          </a:p>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Cập nhật thông tin CCVC  (Sửa)</a:t>
            </a:r>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p:txBody>
      </p:sp>
      <p:pic>
        <p:nvPicPr>
          <p:cNvPr id="938" name="Google Shape;938;p27"/>
          <p:cNvPicPr preferRelativeResize="0"/>
          <p:nvPr/>
        </p:nvPicPr>
        <p:blipFill rotWithShape="1">
          <a:blip r:embed="rId4">
            <a:alphaModFix/>
          </a:blip>
          <a:srcRect b="0" l="0" r="0" t="0"/>
          <a:stretch/>
        </p:blipFill>
        <p:spPr>
          <a:xfrm>
            <a:off x="306286" y="2127906"/>
            <a:ext cx="11885714" cy="390476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3" name="Shape 943"/>
        <p:cNvGrpSpPr/>
        <p:nvPr/>
      </p:nvGrpSpPr>
      <p:grpSpPr>
        <a:xfrm>
          <a:off x="0" y="0"/>
          <a:ext cx="0" cy="0"/>
          <a:chOff x="0" y="0"/>
          <a:chExt cx="0" cy="0"/>
        </a:xfrm>
      </p:grpSpPr>
      <p:grpSp>
        <p:nvGrpSpPr>
          <p:cNvPr id="944" name="Google Shape;944;p28"/>
          <p:cNvGrpSpPr/>
          <p:nvPr/>
        </p:nvGrpSpPr>
        <p:grpSpPr>
          <a:xfrm>
            <a:off x="144425" y="180452"/>
            <a:ext cx="6951833" cy="615162"/>
            <a:chOff x="898636" y="788276"/>
            <a:chExt cx="4476775" cy="641951"/>
          </a:xfrm>
        </p:grpSpPr>
        <p:sp>
          <p:nvSpPr>
            <p:cNvPr id="945" name="Google Shape;945;p28"/>
            <p:cNvSpPr/>
            <p:nvPr/>
          </p:nvSpPr>
          <p:spPr>
            <a:xfrm>
              <a:off x="898636" y="788276"/>
              <a:ext cx="4476775"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946" name="Google Shape;946;p28"/>
            <p:cNvSpPr txBox="1"/>
            <p:nvPr/>
          </p:nvSpPr>
          <p:spPr>
            <a:xfrm>
              <a:off x="1363988" y="831639"/>
              <a:ext cx="3770908" cy="546005"/>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THỰC HÀNH  HỆ THỐNG</a:t>
              </a:r>
              <a:endParaRPr sz="2800">
                <a:solidFill>
                  <a:schemeClr val="lt1"/>
                </a:solidFill>
                <a:latin typeface="Times New Roman"/>
                <a:ea typeface="Times New Roman"/>
                <a:cs typeface="Times New Roman"/>
                <a:sym typeface="Times New Roman"/>
              </a:endParaRPr>
            </a:p>
          </p:txBody>
        </p:sp>
        <p:sp>
          <p:nvSpPr>
            <p:cNvPr id="947" name="Google Shape;947;p28"/>
            <p:cNvSpPr/>
            <p:nvPr/>
          </p:nvSpPr>
          <p:spPr>
            <a:xfrm>
              <a:off x="981186" y="847641"/>
              <a:ext cx="450400" cy="523220"/>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5</a:t>
              </a:r>
              <a:endParaRPr b="1" sz="2400">
                <a:solidFill>
                  <a:srgbClr val="0070C0"/>
                </a:solidFill>
                <a:latin typeface="Times New Roman"/>
                <a:ea typeface="Times New Roman"/>
                <a:cs typeface="Times New Roman"/>
                <a:sym typeface="Times New Roman"/>
              </a:endParaRPr>
            </a:p>
          </p:txBody>
        </p:sp>
      </p:grpSp>
      <p:sp>
        <p:nvSpPr>
          <p:cNvPr id="948" name="Google Shape;948;p28"/>
          <p:cNvSpPr txBox="1"/>
          <p:nvPr>
            <p:ph type="title"/>
          </p:nvPr>
        </p:nvSpPr>
        <p:spPr>
          <a:xfrm>
            <a:off x="559974" y="-1510166"/>
            <a:ext cx="20127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800"/>
              <a:buFont typeface="Calibri"/>
              <a:buNone/>
            </a:pPr>
            <a:r>
              <a:rPr lang="en-US" sz="800"/>
              <a:t>TÀI KHOẢN ĐĂNG NHẬP</a:t>
            </a:r>
            <a:endParaRPr sz="800"/>
          </a:p>
        </p:txBody>
      </p:sp>
      <p:grpSp>
        <p:nvGrpSpPr>
          <p:cNvPr id="949" name="Google Shape;949;p28"/>
          <p:cNvGrpSpPr/>
          <p:nvPr/>
        </p:nvGrpSpPr>
        <p:grpSpPr>
          <a:xfrm>
            <a:off x="0" y="6443917"/>
            <a:ext cx="12196218" cy="390278"/>
            <a:chOff x="-4214" y="6467722"/>
            <a:chExt cx="12196218" cy="390278"/>
          </a:xfrm>
        </p:grpSpPr>
        <p:sp>
          <p:nvSpPr>
            <p:cNvPr id="950" name="Google Shape;950;p28"/>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1" name="Google Shape;951;p28"/>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952" name="Google Shape;952;p28"/>
          <p:cNvSpPr/>
          <p:nvPr/>
        </p:nvSpPr>
        <p:spPr>
          <a:xfrm>
            <a:off x="243495" y="235355"/>
            <a:ext cx="623560" cy="5351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b="1" sz="2400">
              <a:solidFill>
                <a:srgbClr val="385623"/>
              </a:solidFill>
              <a:latin typeface="Times New Roman"/>
              <a:ea typeface="Times New Roman"/>
              <a:cs typeface="Times New Roman"/>
              <a:sym typeface="Times New Roman"/>
            </a:endParaRPr>
          </a:p>
        </p:txBody>
      </p:sp>
      <p:sp>
        <p:nvSpPr>
          <p:cNvPr id="953" name="Google Shape;953;p28"/>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38</a:t>
            </a:r>
            <a:endParaRPr sz="1200">
              <a:solidFill>
                <a:schemeClr val="lt1"/>
              </a:solidFill>
              <a:latin typeface="Times New Roman"/>
              <a:ea typeface="Times New Roman"/>
              <a:cs typeface="Times New Roman"/>
              <a:sym typeface="Times New Roman"/>
            </a:endParaRPr>
          </a:p>
        </p:txBody>
      </p:sp>
      <p:sp>
        <p:nvSpPr>
          <p:cNvPr id="954" name="Google Shape;954;p28"/>
          <p:cNvSpPr/>
          <p:nvPr/>
        </p:nvSpPr>
        <p:spPr>
          <a:xfrm>
            <a:off x="272614" y="721768"/>
            <a:ext cx="10839222" cy="584775"/>
          </a:xfrm>
          <a:prstGeom prst="rect">
            <a:avLst/>
          </a:prstGeom>
          <a:noFill/>
          <a:ln>
            <a:noFill/>
          </a:ln>
        </p:spPr>
        <p:txBody>
          <a:bodyPr anchorCtr="0" anchor="t" bIns="45700" lIns="91425" spcFirstLastPara="1" rIns="91425" wrap="square" tIns="45700">
            <a:spAutoFit/>
          </a:bodyPr>
          <a:lstStyle/>
          <a:p>
            <a:pPr indent="-431800" lvl="0" marL="457200" marR="0" rtl="0" algn="l">
              <a:spcBef>
                <a:spcPts val="0"/>
              </a:spcBef>
              <a:spcAft>
                <a:spcPts val="0"/>
              </a:spcAft>
              <a:buClr>
                <a:srgbClr val="0070C0"/>
              </a:buClr>
              <a:buSzPts val="3200"/>
              <a:buFont typeface="Times New Roman"/>
              <a:buAutoNum type="alphaUcPeriod"/>
            </a:pPr>
            <a:r>
              <a:rPr b="1" lang="en-US" sz="3200">
                <a:solidFill>
                  <a:srgbClr val="0070C0"/>
                </a:solidFill>
                <a:latin typeface="Times New Roman"/>
                <a:ea typeface="Times New Roman"/>
                <a:cs typeface="Times New Roman"/>
                <a:sym typeface="Times New Roman"/>
              </a:rPr>
              <a:t>Thực hành dành cho cán bộ công chức viên tự khai </a:t>
            </a:r>
            <a:endParaRPr b="1" sz="3200">
              <a:solidFill>
                <a:srgbClr val="0070C0"/>
              </a:solidFill>
              <a:latin typeface="Times New Roman"/>
              <a:ea typeface="Times New Roman"/>
              <a:cs typeface="Times New Roman"/>
              <a:sym typeface="Times New Roman"/>
            </a:endParaRPr>
          </a:p>
        </p:txBody>
      </p:sp>
      <p:grpSp>
        <p:nvGrpSpPr>
          <p:cNvPr id="955" name="Google Shape;955;p28"/>
          <p:cNvGrpSpPr/>
          <p:nvPr/>
        </p:nvGrpSpPr>
        <p:grpSpPr>
          <a:xfrm>
            <a:off x="-4218" y="6348053"/>
            <a:ext cx="12196218" cy="526939"/>
            <a:chOff x="-4214" y="6467718"/>
            <a:chExt cx="12196218" cy="390282"/>
          </a:xfrm>
        </p:grpSpPr>
        <p:sp>
          <p:nvSpPr>
            <p:cNvPr id="956" name="Google Shape;956;p28"/>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7" name="Google Shape;957;p28"/>
            <p:cNvSpPr txBox="1"/>
            <p:nvPr/>
          </p:nvSpPr>
          <p:spPr>
            <a:xfrm>
              <a:off x="-4214" y="6467718"/>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958" name="Google Shape;958;p28"/>
          <p:cNvSpPr txBox="1"/>
          <p:nvPr>
            <p:ph idx="12" type="sldNum"/>
          </p:nvPr>
        </p:nvSpPr>
        <p:spPr>
          <a:xfrm>
            <a:off x="11485933" y="6348053"/>
            <a:ext cx="471247" cy="3893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Times New Roman"/>
                <a:ea typeface="Times New Roman"/>
                <a:cs typeface="Times New Roman"/>
                <a:sym typeface="Times New Roman"/>
              </a:rPr>
              <a:t>28</a:t>
            </a:r>
            <a:endParaRPr sz="1200">
              <a:solidFill>
                <a:schemeClr val="lt1"/>
              </a:solidFill>
              <a:latin typeface="Times New Roman"/>
              <a:ea typeface="Times New Roman"/>
              <a:cs typeface="Times New Roman"/>
              <a:sym typeface="Times New Roman"/>
            </a:endParaRPr>
          </a:p>
        </p:txBody>
      </p:sp>
      <p:pic>
        <p:nvPicPr>
          <p:cNvPr id="959" name="Google Shape;959;p28"/>
          <p:cNvPicPr preferRelativeResize="0"/>
          <p:nvPr/>
        </p:nvPicPr>
        <p:blipFill rotWithShape="1">
          <a:blip r:embed="rId3">
            <a:alphaModFix/>
          </a:blip>
          <a:srcRect b="0" l="0" r="0" t="0"/>
          <a:stretch/>
        </p:blipFill>
        <p:spPr>
          <a:xfrm>
            <a:off x="10953493" y="56109"/>
            <a:ext cx="1238507" cy="916494"/>
          </a:xfrm>
          <a:prstGeom prst="rect">
            <a:avLst/>
          </a:prstGeom>
          <a:noFill/>
          <a:ln>
            <a:noFill/>
          </a:ln>
        </p:spPr>
      </p:pic>
      <p:sp>
        <p:nvSpPr>
          <p:cNvPr id="960" name="Google Shape;960;p28"/>
          <p:cNvSpPr/>
          <p:nvPr/>
        </p:nvSpPr>
        <p:spPr>
          <a:xfrm>
            <a:off x="555275" y="1251757"/>
            <a:ext cx="9461481"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Times New Roman"/>
                <a:ea typeface="Times New Roman"/>
                <a:cs typeface="Times New Roman"/>
                <a:sym typeface="Times New Roman"/>
              </a:rPr>
              <a:t>Thông tin tài khoản CCVC</a:t>
            </a:r>
            <a:endParaRPr/>
          </a:p>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Cập nhật thông tin CCVC (Lưu -&gt; Gửi xác nhận)</a:t>
            </a:r>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p:txBody>
      </p:sp>
      <p:pic>
        <p:nvPicPr>
          <p:cNvPr descr="C:\Users\Admin\AppData\Local\Temp\SNAGHTML12390d1c.PNG" id="961" name="Google Shape;961;p28"/>
          <p:cNvPicPr preferRelativeResize="0"/>
          <p:nvPr/>
        </p:nvPicPr>
        <p:blipFill rotWithShape="1">
          <a:blip r:embed="rId4">
            <a:alphaModFix/>
          </a:blip>
          <a:srcRect b="0" l="0" r="0" t="0"/>
          <a:stretch/>
        </p:blipFill>
        <p:spPr>
          <a:xfrm>
            <a:off x="447418" y="2169622"/>
            <a:ext cx="10277475" cy="3432440"/>
          </a:xfrm>
          <a:prstGeom prst="rect">
            <a:avLst/>
          </a:prstGeom>
          <a:noFill/>
          <a:ln>
            <a:noFill/>
          </a:ln>
        </p:spPr>
      </p:pic>
      <p:sp>
        <p:nvSpPr>
          <p:cNvPr id="962" name="Google Shape;962;p28"/>
          <p:cNvSpPr/>
          <p:nvPr/>
        </p:nvSpPr>
        <p:spPr>
          <a:xfrm>
            <a:off x="3172295" y="5602069"/>
            <a:ext cx="422743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800">
                <a:solidFill>
                  <a:srgbClr val="FF0000"/>
                </a:solidFill>
                <a:latin typeface="Times New Roman"/>
                <a:ea typeface="Times New Roman"/>
                <a:cs typeface="Times New Roman"/>
                <a:sym typeface="Times New Roman"/>
              </a:rPr>
              <a:t>(Lưu ý cán bộ CCVC phải có hồ sơ lương)</a:t>
            </a:r>
            <a:endParaRPr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grpSp>
        <p:nvGrpSpPr>
          <p:cNvPr id="968" name="Google Shape;968;p29"/>
          <p:cNvGrpSpPr/>
          <p:nvPr/>
        </p:nvGrpSpPr>
        <p:grpSpPr>
          <a:xfrm>
            <a:off x="144425" y="180452"/>
            <a:ext cx="6951833" cy="615162"/>
            <a:chOff x="898636" y="788276"/>
            <a:chExt cx="4476775" cy="641951"/>
          </a:xfrm>
        </p:grpSpPr>
        <p:sp>
          <p:nvSpPr>
            <p:cNvPr id="969" name="Google Shape;969;p29"/>
            <p:cNvSpPr/>
            <p:nvPr/>
          </p:nvSpPr>
          <p:spPr>
            <a:xfrm>
              <a:off x="898636" y="788276"/>
              <a:ext cx="4476775"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970" name="Google Shape;970;p29"/>
            <p:cNvSpPr txBox="1"/>
            <p:nvPr/>
          </p:nvSpPr>
          <p:spPr>
            <a:xfrm>
              <a:off x="1363988" y="831639"/>
              <a:ext cx="3770908" cy="546005"/>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THỰC HÀNH  HỆ THỐNG</a:t>
              </a:r>
              <a:endParaRPr sz="2800">
                <a:solidFill>
                  <a:schemeClr val="lt1"/>
                </a:solidFill>
                <a:latin typeface="Times New Roman"/>
                <a:ea typeface="Times New Roman"/>
                <a:cs typeface="Times New Roman"/>
                <a:sym typeface="Times New Roman"/>
              </a:endParaRPr>
            </a:p>
          </p:txBody>
        </p:sp>
        <p:sp>
          <p:nvSpPr>
            <p:cNvPr id="971" name="Google Shape;971;p29"/>
            <p:cNvSpPr/>
            <p:nvPr/>
          </p:nvSpPr>
          <p:spPr>
            <a:xfrm>
              <a:off x="981186" y="847641"/>
              <a:ext cx="450400" cy="523220"/>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5</a:t>
              </a:r>
              <a:endParaRPr b="1" sz="2400">
                <a:solidFill>
                  <a:srgbClr val="0070C0"/>
                </a:solidFill>
                <a:latin typeface="Times New Roman"/>
                <a:ea typeface="Times New Roman"/>
                <a:cs typeface="Times New Roman"/>
                <a:sym typeface="Times New Roman"/>
              </a:endParaRPr>
            </a:p>
          </p:txBody>
        </p:sp>
      </p:grpSp>
      <p:sp>
        <p:nvSpPr>
          <p:cNvPr id="972" name="Google Shape;972;p29"/>
          <p:cNvSpPr txBox="1"/>
          <p:nvPr>
            <p:ph type="title"/>
          </p:nvPr>
        </p:nvSpPr>
        <p:spPr>
          <a:xfrm>
            <a:off x="559974" y="-1510166"/>
            <a:ext cx="20127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800"/>
              <a:buFont typeface="Calibri"/>
              <a:buNone/>
            </a:pPr>
            <a:r>
              <a:rPr lang="en-US" sz="800"/>
              <a:t>TÀI KHOẢN ĐĂNG NHẬP</a:t>
            </a:r>
            <a:endParaRPr sz="800"/>
          </a:p>
        </p:txBody>
      </p:sp>
      <p:grpSp>
        <p:nvGrpSpPr>
          <p:cNvPr id="973" name="Google Shape;973;p29"/>
          <p:cNvGrpSpPr/>
          <p:nvPr/>
        </p:nvGrpSpPr>
        <p:grpSpPr>
          <a:xfrm>
            <a:off x="0" y="6443917"/>
            <a:ext cx="12196218" cy="390278"/>
            <a:chOff x="-4214" y="6467722"/>
            <a:chExt cx="12196218" cy="390278"/>
          </a:xfrm>
        </p:grpSpPr>
        <p:sp>
          <p:nvSpPr>
            <p:cNvPr id="974" name="Google Shape;974;p29"/>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5" name="Google Shape;975;p29"/>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976" name="Google Shape;976;p29"/>
          <p:cNvSpPr/>
          <p:nvPr/>
        </p:nvSpPr>
        <p:spPr>
          <a:xfrm>
            <a:off x="243495" y="235355"/>
            <a:ext cx="623560" cy="5351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b="1" sz="2400">
              <a:solidFill>
                <a:srgbClr val="385623"/>
              </a:solidFill>
              <a:latin typeface="Times New Roman"/>
              <a:ea typeface="Times New Roman"/>
              <a:cs typeface="Times New Roman"/>
              <a:sym typeface="Times New Roman"/>
            </a:endParaRPr>
          </a:p>
        </p:txBody>
      </p:sp>
      <p:sp>
        <p:nvSpPr>
          <p:cNvPr id="977" name="Google Shape;977;p29"/>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38</a:t>
            </a:r>
            <a:endParaRPr sz="1200">
              <a:solidFill>
                <a:schemeClr val="lt1"/>
              </a:solidFill>
              <a:latin typeface="Times New Roman"/>
              <a:ea typeface="Times New Roman"/>
              <a:cs typeface="Times New Roman"/>
              <a:sym typeface="Times New Roman"/>
            </a:endParaRPr>
          </a:p>
        </p:txBody>
      </p:sp>
      <p:sp>
        <p:nvSpPr>
          <p:cNvPr id="978" name="Google Shape;978;p29"/>
          <p:cNvSpPr/>
          <p:nvPr/>
        </p:nvSpPr>
        <p:spPr>
          <a:xfrm>
            <a:off x="144425" y="738726"/>
            <a:ext cx="74693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70C0"/>
                </a:solidFill>
                <a:latin typeface="Times New Roman"/>
                <a:ea typeface="Times New Roman"/>
                <a:cs typeface="Times New Roman"/>
                <a:sym typeface="Times New Roman"/>
              </a:rPr>
              <a:t>B. Nội dung thực hành cán bộ nghiệp vụ</a:t>
            </a:r>
            <a:endParaRPr b="1" sz="3200">
              <a:solidFill>
                <a:srgbClr val="0070C0"/>
              </a:solidFill>
              <a:latin typeface="Times New Roman"/>
              <a:ea typeface="Times New Roman"/>
              <a:cs typeface="Times New Roman"/>
              <a:sym typeface="Times New Roman"/>
            </a:endParaRPr>
          </a:p>
        </p:txBody>
      </p:sp>
      <p:grpSp>
        <p:nvGrpSpPr>
          <p:cNvPr id="979" name="Google Shape;979;p29"/>
          <p:cNvGrpSpPr/>
          <p:nvPr/>
        </p:nvGrpSpPr>
        <p:grpSpPr>
          <a:xfrm>
            <a:off x="-4218" y="6348053"/>
            <a:ext cx="12196218" cy="526939"/>
            <a:chOff x="-4214" y="6467718"/>
            <a:chExt cx="12196218" cy="390282"/>
          </a:xfrm>
        </p:grpSpPr>
        <p:sp>
          <p:nvSpPr>
            <p:cNvPr id="980" name="Google Shape;980;p29"/>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1" name="Google Shape;981;p29"/>
            <p:cNvSpPr txBox="1"/>
            <p:nvPr/>
          </p:nvSpPr>
          <p:spPr>
            <a:xfrm>
              <a:off x="-4214" y="6467718"/>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982" name="Google Shape;982;p29"/>
          <p:cNvSpPr txBox="1"/>
          <p:nvPr>
            <p:ph idx="12" type="sldNum"/>
          </p:nvPr>
        </p:nvSpPr>
        <p:spPr>
          <a:xfrm>
            <a:off x="11485933" y="6348053"/>
            <a:ext cx="471247" cy="3893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Times New Roman"/>
                <a:ea typeface="Times New Roman"/>
                <a:cs typeface="Times New Roman"/>
                <a:sym typeface="Times New Roman"/>
              </a:rPr>
              <a:t>29</a:t>
            </a:r>
            <a:endParaRPr sz="1200">
              <a:solidFill>
                <a:schemeClr val="lt1"/>
              </a:solidFill>
              <a:latin typeface="Times New Roman"/>
              <a:ea typeface="Times New Roman"/>
              <a:cs typeface="Times New Roman"/>
              <a:sym typeface="Times New Roman"/>
            </a:endParaRPr>
          </a:p>
        </p:txBody>
      </p:sp>
      <p:pic>
        <p:nvPicPr>
          <p:cNvPr id="983" name="Google Shape;983;p29"/>
          <p:cNvPicPr preferRelativeResize="0"/>
          <p:nvPr/>
        </p:nvPicPr>
        <p:blipFill rotWithShape="1">
          <a:blip r:embed="rId3">
            <a:alphaModFix/>
          </a:blip>
          <a:srcRect b="0" l="0" r="0" t="0"/>
          <a:stretch/>
        </p:blipFill>
        <p:spPr>
          <a:xfrm>
            <a:off x="10953493" y="56109"/>
            <a:ext cx="1238507" cy="916494"/>
          </a:xfrm>
          <a:prstGeom prst="rect">
            <a:avLst/>
          </a:prstGeom>
          <a:noFill/>
          <a:ln>
            <a:noFill/>
          </a:ln>
        </p:spPr>
      </p:pic>
      <p:sp>
        <p:nvSpPr>
          <p:cNvPr id="984" name="Google Shape;984;p29"/>
          <p:cNvSpPr/>
          <p:nvPr/>
        </p:nvSpPr>
        <p:spPr>
          <a:xfrm>
            <a:off x="555275" y="1251757"/>
            <a:ext cx="9461481"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Times New Roman"/>
                <a:ea typeface="Times New Roman"/>
                <a:cs typeface="Times New Roman"/>
                <a:sym typeface="Times New Roman"/>
              </a:rPr>
              <a:t>Sử dụng tài khoản cán bộ tổ chức duyệt hồ sơ</a:t>
            </a:r>
            <a:endParaRPr/>
          </a:p>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(Quản lý hồ sơ nhân sự tự khai -&gt; Tìm hồ sơ cần phê duyệt )</a:t>
            </a:r>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p:txBody>
      </p:sp>
      <p:pic>
        <p:nvPicPr>
          <p:cNvPr id="985" name="Google Shape;985;p29"/>
          <p:cNvPicPr preferRelativeResize="0"/>
          <p:nvPr/>
        </p:nvPicPr>
        <p:blipFill rotWithShape="1">
          <a:blip r:embed="rId4">
            <a:alphaModFix/>
          </a:blip>
          <a:srcRect b="0" l="0" r="0" t="0"/>
          <a:stretch/>
        </p:blipFill>
        <p:spPr>
          <a:xfrm>
            <a:off x="962551" y="2256116"/>
            <a:ext cx="9723809" cy="31238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
          <p:cNvSpPr txBox="1"/>
          <p:nvPr>
            <p:ph type="title"/>
          </p:nvPr>
        </p:nvSpPr>
        <p:spPr>
          <a:xfrm>
            <a:off x="700836" y="936627"/>
            <a:ext cx="10227754" cy="431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accent6"/>
              </a:buClr>
              <a:buSzPct val="100000"/>
              <a:buFont typeface="Calibri"/>
              <a:buNone/>
            </a:pPr>
            <a:r>
              <a:rPr lang="en-US">
                <a:solidFill>
                  <a:schemeClr val="accent6"/>
                </a:solidFill>
              </a:rPr>
              <a:t>VNPT - CCVC là gì?</a:t>
            </a:r>
            <a:endParaRPr/>
          </a:p>
        </p:txBody>
      </p:sp>
      <p:sp>
        <p:nvSpPr>
          <p:cNvPr id="225" name="Google Shape;225;p3"/>
          <p:cNvSpPr txBox="1"/>
          <p:nvPr>
            <p:ph idx="4294967295" type="body"/>
          </p:nvPr>
        </p:nvSpPr>
        <p:spPr>
          <a:xfrm>
            <a:off x="357188" y="1665877"/>
            <a:ext cx="4256375" cy="3657092"/>
          </a:xfrm>
          <a:prstGeom prst="rect">
            <a:avLst/>
          </a:prstGeom>
          <a:noFill/>
          <a:ln>
            <a:noFill/>
          </a:ln>
        </p:spPr>
        <p:txBody>
          <a:bodyPr anchorCtr="0" anchor="t" bIns="45700" lIns="91425" spcFirstLastPara="1" rIns="91425" wrap="square" tIns="45700">
            <a:noAutofit/>
          </a:bodyPr>
          <a:lstStyle/>
          <a:p>
            <a:pPr indent="-228600" lvl="0" marL="228600" rtl="0" algn="just">
              <a:lnSpc>
                <a:spcPct val="114000"/>
              </a:lnSpc>
              <a:spcBef>
                <a:spcPts val="0"/>
              </a:spcBef>
              <a:spcAft>
                <a:spcPts val="0"/>
              </a:spcAft>
              <a:buClr>
                <a:srgbClr val="0070C0"/>
              </a:buClr>
              <a:buSzPts val="2200"/>
              <a:buFont typeface="Noto Sans Symbols"/>
              <a:buChar char="⮚"/>
            </a:pPr>
            <a:r>
              <a:rPr b="1" i="1" lang="en-US" sz="2200">
                <a:solidFill>
                  <a:srgbClr val="0070C0"/>
                </a:solidFill>
                <a:latin typeface="Times New Roman"/>
                <a:ea typeface="Times New Roman"/>
                <a:cs typeface="Times New Roman"/>
                <a:sym typeface="Times New Roman"/>
              </a:rPr>
              <a:t>Phần mềm Quản lý Cán bộ, Công chức, Viên chức - VNPT- CCVC </a:t>
            </a:r>
            <a:r>
              <a:rPr lang="en-US" sz="2200">
                <a:solidFill>
                  <a:srgbClr val="0070C0"/>
                </a:solidFill>
                <a:latin typeface="Times New Roman"/>
                <a:ea typeface="Times New Roman"/>
                <a:cs typeface="Times New Roman"/>
                <a:sym typeface="Times New Roman"/>
              </a:rPr>
              <a:t>là hệ thống quản lý đội ngũ nhân lực hưởng lương từ ngân sách nhà nước trong các đơn vị hành chính, sự nghiệp, hội, đoàn thể, tổ chức Đảng, tổ chức chính trị- xã hội,…</a:t>
            </a:r>
            <a:endParaRPr/>
          </a:p>
        </p:txBody>
      </p:sp>
      <p:sp>
        <p:nvSpPr>
          <p:cNvPr id="226" name="Google Shape;226;p3"/>
          <p:cNvSpPr txBox="1"/>
          <p:nvPr/>
        </p:nvSpPr>
        <p:spPr>
          <a:xfrm>
            <a:off x="1249680" y="128452"/>
            <a:ext cx="9700864" cy="67770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800"/>
              <a:buFont typeface="Calibri"/>
              <a:buNone/>
            </a:pPr>
            <a:r>
              <a:rPr b="1" lang="en-US" sz="2800">
                <a:solidFill>
                  <a:schemeClr val="lt1"/>
                </a:solidFill>
                <a:latin typeface="Calibri"/>
                <a:ea typeface="Calibri"/>
                <a:cs typeface="Calibri"/>
                <a:sym typeface="Calibri"/>
              </a:rPr>
              <a:t>?</a:t>
            </a:r>
            <a:endParaRPr/>
          </a:p>
        </p:txBody>
      </p:sp>
      <p:pic>
        <p:nvPicPr>
          <p:cNvPr id="227" name="Google Shape;227;p3"/>
          <p:cNvPicPr preferRelativeResize="0"/>
          <p:nvPr/>
        </p:nvPicPr>
        <p:blipFill rotWithShape="1">
          <a:blip r:embed="rId3">
            <a:alphaModFix/>
          </a:blip>
          <a:srcRect b="0" l="0" r="0" t="0"/>
          <a:stretch/>
        </p:blipFill>
        <p:spPr>
          <a:xfrm>
            <a:off x="4967425" y="1031172"/>
            <a:ext cx="6912999" cy="4379430"/>
          </a:xfrm>
          <a:prstGeom prst="rect">
            <a:avLst/>
          </a:prstGeom>
          <a:noFill/>
          <a:ln>
            <a:noFill/>
          </a:ln>
        </p:spPr>
      </p:pic>
      <p:grpSp>
        <p:nvGrpSpPr>
          <p:cNvPr id="228" name="Google Shape;228;p3"/>
          <p:cNvGrpSpPr/>
          <p:nvPr/>
        </p:nvGrpSpPr>
        <p:grpSpPr>
          <a:xfrm>
            <a:off x="0" y="6197881"/>
            <a:ext cx="12196218" cy="653790"/>
            <a:chOff x="-4214" y="6467722"/>
            <a:chExt cx="12196218" cy="390278"/>
          </a:xfrm>
        </p:grpSpPr>
        <p:sp>
          <p:nvSpPr>
            <p:cNvPr id="229" name="Google Shape;229;p3"/>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0" name="Google Shape;230;p3"/>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grpSp>
        <p:nvGrpSpPr>
          <p:cNvPr id="231" name="Google Shape;231;p3"/>
          <p:cNvGrpSpPr/>
          <p:nvPr/>
        </p:nvGrpSpPr>
        <p:grpSpPr>
          <a:xfrm>
            <a:off x="-25233" y="28556"/>
            <a:ext cx="4992658" cy="641951"/>
            <a:chOff x="898635" y="788276"/>
            <a:chExt cx="4114799" cy="641951"/>
          </a:xfrm>
        </p:grpSpPr>
        <p:sp>
          <p:nvSpPr>
            <p:cNvPr id="232" name="Google Shape;232;p3"/>
            <p:cNvSpPr/>
            <p:nvPr/>
          </p:nvSpPr>
          <p:spPr>
            <a:xfrm>
              <a:off x="898635" y="788276"/>
              <a:ext cx="4114799" cy="641951"/>
            </a:xfrm>
            <a:prstGeom prst="homePlat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33" name="Google Shape;233;p3"/>
            <p:cNvSpPr txBox="1"/>
            <p:nvPr/>
          </p:nvSpPr>
          <p:spPr>
            <a:xfrm>
              <a:off x="1506444" y="822348"/>
              <a:ext cx="3449268"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lt1"/>
                  </a:solidFill>
                  <a:latin typeface="Times New Roman"/>
                  <a:ea typeface="Times New Roman"/>
                  <a:cs typeface="Times New Roman"/>
                  <a:sym typeface="Times New Roman"/>
                </a:rPr>
                <a:t>TỔNG QUAN VỀ VNPT CCVC</a:t>
              </a:r>
              <a:endParaRPr/>
            </a:p>
          </p:txBody>
        </p:sp>
        <p:sp>
          <p:nvSpPr>
            <p:cNvPr id="234" name="Google Shape;234;p3"/>
            <p:cNvSpPr/>
            <p:nvPr/>
          </p:nvSpPr>
          <p:spPr>
            <a:xfrm>
              <a:off x="1016875" y="847641"/>
              <a:ext cx="429052"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1"/>
                  </a:solidFill>
                  <a:latin typeface="Times New Roman"/>
                  <a:ea typeface="Times New Roman"/>
                  <a:cs typeface="Times New Roman"/>
                  <a:sym typeface="Times New Roman"/>
                </a:rPr>
                <a:t>1</a:t>
              </a:r>
              <a:endParaRPr/>
            </a:p>
          </p:txBody>
        </p:sp>
      </p:grpSp>
      <p:sp>
        <p:nvSpPr>
          <p:cNvPr id="235" name="Google Shape;235;p3"/>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a:t>
            </a:r>
            <a:endParaRPr sz="1200">
              <a:solidFill>
                <a:schemeClr val="lt1"/>
              </a:solidFill>
              <a:latin typeface="Times New Roman"/>
              <a:ea typeface="Times New Roman"/>
              <a:cs typeface="Times New Roman"/>
              <a:sym typeface="Times New Roman"/>
            </a:endParaRPr>
          </a:p>
        </p:txBody>
      </p:sp>
      <p:pic>
        <p:nvPicPr>
          <p:cNvPr id="236" name="Google Shape;236;p3"/>
          <p:cNvPicPr preferRelativeResize="0"/>
          <p:nvPr/>
        </p:nvPicPr>
        <p:blipFill rotWithShape="1">
          <a:blip r:embed="rId4">
            <a:alphaModFix/>
          </a:blip>
          <a:srcRect b="0" l="0" r="0" t="0"/>
          <a:stretch/>
        </p:blipFill>
        <p:spPr>
          <a:xfrm>
            <a:off x="10762998" y="9059"/>
            <a:ext cx="1238507" cy="91649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0" name="Shape 990"/>
        <p:cNvGrpSpPr/>
        <p:nvPr/>
      </p:nvGrpSpPr>
      <p:grpSpPr>
        <a:xfrm>
          <a:off x="0" y="0"/>
          <a:ext cx="0" cy="0"/>
          <a:chOff x="0" y="0"/>
          <a:chExt cx="0" cy="0"/>
        </a:xfrm>
      </p:grpSpPr>
      <p:grpSp>
        <p:nvGrpSpPr>
          <p:cNvPr id="991" name="Google Shape;991;p30"/>
          <p:cNvGrpSpPr/>
          <p:nvPr/>
        </p:nvGrpSpPr>
        <p:grpSpPr>
          <a:xfrm>
            <a:off x="144425" y="180452"/>
            <a:ext cx="6951833" cy="615162"/>
            <a:chOff x="898636" y="788276"/>
            <a:chExt cx="4476775" cy="641951"/>
          </a:xfrm>
        </p:grpSpPr>
        <p:sp>
          <p:nvSpPr>
            <p:cNvPr id="992" name="Google Shape;992;p30"/>
            <p:cNvSpPr/>
            <p:nvPr/>
          </p:nvSpPr>
          <p:spPr>
            <a:xfrm>
              <a:off x="898636" y="788276"/>
              <a:ext cx="4476775"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993" name="Google Shape;993;p30"/>
            <p:cNvSpPr txBox="1"/>
            <p:nvPr/>
          </p:nvSpPr>
          <p:spPr>
            <a:xfrm>
              <a:off x="1363988" y="831639"/>
              <a:ext cx="3770908" cy="546005"/>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THỰC HÀNH  HỆ THỐNG</a:t>
              </a:r>
              <a:endParaRPr sz="2800">
                <a:solidFill>
                  <a:schemeClr val="lt1"/>
                </a:solidFill>
                <a:latin typeface="Times New Roman"/>
                <a:ea typeface="Times New Roman"/>
                <a:cs typeface="Times New Roman"/>
                <a:sym typeface="Times New Roman"/>
              </a:endParaRPr>
            </a:p>
          </p:txBody>
        </p:sp>
        <p:sp>
          <p:nvSpPr>
            <p:cNvPr id="994" name="Google Shape;994;p30"/>
            <p:cNvSpPr/>
            <p:nvPr/>
          </p:nvSpPr>
          <p:spPr>
            <a:xfrm>
              <a:off x="981186" y="847641"/>
              <a:ext cx="450400" cy="523220"/>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5</a:t>
              </a:r>
              <a:endParaRPr b="1" sz="2400">
                <a:solidFill>
                  <a:srgbClr val="0070C0"/>
                </a:solidFill>
                <a:latin typeface="Times New Roman"/>
                <a:ea typeface="Times New Roman"/>
                <a:cs typeface="Times New Roman"/>
                <a:sym typeface="Times New Roman"/>
              </a:endParaRPr>
            </a:p>
          </p:txBody>
        </p:sp>
      </p:grpSp>
      <p:sp>
        <p:nvSpPr>
          <p:cNvPr id="995" name="Google Shape;995;p30"/>
          <p:cNvSpPr txBox="1"/>
          <p:nvPr>
            <p:ph type="title"/>
          </p:nvPr>
        </p:nvSpPr>
        <p:spPr>
          <a:xfrm>
            <a:off x="559974" y="-1510166"/>
            <a:ext cx="20127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800"/>
              <a:buFont typeface="Calibri"/>
              <a:buNone/>
            </a:pPr>
            <a:r>
              <a:rPr lang="en-US" sz="800"/>
              <a:t>TÀI KHOẢN ĐĂNG NHẬP</a:t>
            </a:r>
            <a:endParaRPr sz="800"/>
          </a:p>
        </p:txBody>
      </p:sp>
      <p:grpSp>
        <p:nvGrpSpPr>
          <p:cNvPr id="996" name="Google Shape;996;p30"/>
          <p:cNvGrpSpPr/>
          <p:nvPr/>
        </p:nvGrpSpPr>
        <p:grpSpPr>
          <a:xfrm>
            <a:off x="0" y="6443917"/>
            <a:ext cx="12196218" cy="390278"/>
            <a:chOff x="-4214" y="6467722"/>
            <a:chExt cx="12196218" cy="390278"/>
          </a:xfrm>
        </p:grpSpPr>
        <p:sp>
          <p:nvSpPr>
            <p:cNvPr id="997" name="Google Shape;997;p30"/>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8" name="Google Shape;998;p30"/>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999" name="Google Shape;999;p30"/>
          <p:cNvSpPr/>
          <p:nvPr/>
        </p:nvSpPr>
        <p:spPr>
          <a:xfrm>
            <a:off x="243495" y="235355"/>
            <a:ext cx="623560" cy="5351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b="1" sz="2400">
              <a:solidFill>
                <a:srgbClr val="385623"/>
              </a:solidFill>
              <a:latin typeface="Times New Roman"/>
              <a:ea typeface="Times New Roman"/>
              <a:cs typeface="Times New Roman"/>
              <a:sym typeface="Times New Roman"/>
            </a:endParaRPr>
          </a:p>
        </p:txBody>
      </p:sp>
      <p:sp>
        <p:nvSpPr>
          <p:cNvPr id="1000" name="Google Shape;1000;p30"/>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38</a:t>
            </a:r>
            <a:endParaRPr sz="1200">
              <a:solidFill>
                <a:schemeClr val="lt1"/>
              </a:solidFill>
              <a:latin typeface="Times New Roman"/>
              <a:ea typeface="Times New Roman"/>
              <a:cs typeface="Times New Roman"/>
              <a:sym typeface="Times New Roman"/>
            </a:endParaRPr>
          </a:p>
        </p:txBody>
      </p:sp>
      <p:sp>
        <p:nvSpPr>
          <p:cNvPr id="1001" name="Google Shape;1001;p30"/>
          <p:cNvSpPr/>
          <p:nvPr/>
        </p:nvSpPr>
        <p:spPr>
          <a:xfrm>
            <a:off x="144425" y="754061"/>
            <a:ext cx="74693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70C0"/>
                </a:solidFill>
                <a:latin typeface="Times New Roman"/>
                <a:ea typeface="Times New Roman"/>
                <a:cs typeface="Times New Roman"/>
                <a:sym typeface="Times New Roman"/>
              </a:rPr>
              <a:t>B. Nội dung thực hành cán bộ nghiệp vụ</a:t>
            </a:r>
            <a:endParaRPr b="1" sz="3200">
              <a:solidFill>
                <a:srgbClr val="0070C0"/>
              </a:solidFill>
              <a:latin typeface="Times New Roman"/>
              <a:ea typeface="Times New Roman"/>
              <a:cs typeface="Times New Roman"/>
              <a:sym typeface="Times New Roman"/>
            </a:endParaRPr>
          </a:p>
        </p:txBody>
      </p:sp>
      <p:grpSp>
        <p:nvGrpSpPr>
          <p:cNvPr id="1002" name="Google Shape;1002;p30"/>
          <p:cNvGrpSpPr/>
          <p:nvPr/>
        </p:nvGrpSpPr>
        <p:grpSpPr>
          <a:xfrm>
            <a:off x="-4218" y="6348053"/>
            <a:ext cx="12196218" cy="526939"/>
            <a:chOff x="-4214" y="6467718"/>
            <a:chExt cx="12196218" cy="390282"/>
          </a:xfrm>
        </p:grpSpPr>
        <p:sp>
          <p:nvSpPr>
            <p:cNvPr id="1003" name="Google Shape;1003;p30"/>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4" name="Google Shape;1004;p30"/>
            <p:cNvSpPr txBox="1"/>
            <p:nvPr/>
          </p:nvSpPr>
          <p:spPr>
            <a:xfrm>
              <a:off x="-4214" y="6467718"/>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1005" name="Google Shape;1005;p30"/>
          <p:cNvSpPr txBox="1"/>
          <p:nvPr>
            <p:ph idx="12" type="sldNum"/>
          </p:nvPr>
        </p:nvSpPr>
        <p:spPr>
          <a:xfrm>
            <a:off x="11485933" y="6348053"/>
            <a:ext cx="471247" cy="3893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a:solidFill>
                  <a:schemeClr val="lt1"/>
                </a:solidFill>
                <a:latin typeface="Times New Roman"/>
                <a:ea typeface="Times New Roman"/>
                <a:cs typeface="Times New Roman"/>
                <a:sym typeface="Times New Roman"/>
              </a:rPr>
              <a:t>30</a:t>
            </a:r>
            <a:endParaRPr sz="1200">
              <a:solidFill>
                <a:schemeClr val="lt1"/>
              </a:solidFill>
              <a:latin typeface="Times New Roman"/>
              <a:ea typeface="Times New Roman"/>
              <a:cs typeface="Times New Roman"/>
              <a:sym typeface="Times New Roman"/>
            </a:endParaRPr>
          </a:p>
        </p:txBody>
      </p:sp>
      <p:pic>
        <p:nvPicPr>
          <p:cNvPr id="1006" name="Google Shape;1006;p30"/>
          <p:cNvPicPr preferRelativeResize="0"/>
          <p:nvPr/>
        </p:nvPicPr>
        <p:blipFill rotWithShape="1">
          <a:blip r:embed="rId3">
            <a:alphaModFix/>
          </a:blip>
          <a:srcRect b="0" l="0" r="0" t="0"/>
          <a:stretch/>
        </p:blipFill>
        <p:spPr>
          <a:xfrm>
            <a:off x="10953493" y="56109"/>
            <a:ext cx="1238507" cy="916494"/>
          </a:xfrm>
          <a:prstGeom prst="rect">
            <a:avLst/>
          </a:prstGeom>
          <a:noFill/>
          <a:ln>
            <a:noFill/>
          </a:ln>
        </p:spPr>
      </p:pic>
      <p:sp>
        <p:nvSpPr>
          <p:cNvPr id="1007" name="Google Shape;1007;p30"/>
          <p:cNvSpPr/>
          <p:nvPr/>
        </p:nvSpPr>
        <p:spPr>
          <a:xfrm>
            <a:off x="555275" y="1251757"/>
            <a:ext cx="9461481"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Times New Roman"/>
                <a:ea typeface="Times New Roman"/>
                <a:cs typeface="Times New Roman"/>
                <a:sym typeface="Times New Roman"/>
              </a:rPr>
              <a:t>Sử dụng tài khoản cán bộ tổ chức duyệt hồ sơ</a:t>
            </a:r>
            <a:endParaRPr/>
          </a:p>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(Thực hiện thao tác duyệt  )</a:t>
            </a:r>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p:txBody>
      </p:sp>
      <p:pic>
        <p:nvPicPr>
          <p:cNvPr id="1008" name="Google Shape;1008;p30"/>
          <p:cNvPicPr preferRelativeResize="0"/>
          <p:nvPr/>
        </p:nvPicPr>
        <p:blipFill rotWithShape="1">
          <a:blip r:embed="rId4">
            <a:alphaModFix/>
          </a:blip>
          <a:srcRect b="0" l="0" r="0" t="0"/>
          <a:stretch/>
        </p:blipFill>
        <p:spPr>
          <a:xfrm>
            <a:off x="867054" y="2020894"/>
            <a:ext cx="9990476" cy="418914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3" name="Shape 1013"/>
        <p:cNvGrpSpPr/>
        <p:nvPr/>
      </p:nvGrpSpPr>
      <p:grpSpPr>
        <a:xfrm>
          <a:off x="0" y="0"/>
          <a:ext cx="0" cy="0"/>
          <a:chOff x="0" y="0"/>
          <a:chExt cx="0" cy="0"/>
        </a:xfrm>
      </p:grpSpPr>
      <p:grpSp>
        <p:nvGrpSpPr>
          <p:cNvPr id="1014" name="Google Shape;1014;p31"/>
          <p:cNvGrpSpPr/>
          <p:nvPr/>
        </p:nvGrpSpPr>
        <p:grpSpPr>
          <a:xfrm>
            <a:off x="144425" y="180452"/>
            <a:ext cx="6951833" cy="615162"/>
            <a:chOff x="898636" y="788276"/>
            <a:chExt cx="4476775" cy="641951"/>
          </a:xfrm>
        </p:grpSpPr>
        <p:sp>
          <p:nvSpPr>
            <p:cNvPr id="1015" name="Google Shape;1015;p31"/>
            <p:cNvSpPr/>
            <p:nvPr/>
          </p:nvSpPr>
          <p:spPr>
            <a:xfrm>
              <a:off x="898636" y="788276"/>
              <a:ext cx="4476775"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016" name="Google Shape;1016;p31"/>
            <p:cNvSpPr txBox="1"/>
            <p:nvPr/>
          </p:nvSpPr>
          <p:spPr>
            <a:xfrm>
              <a:off x="1363988" y="831639"/>
              <a:ext cx="3770908" cy="546005"/>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THỰC HÀNH  HỆ THỐNG</a:t>
              </a:r>
              <a:endParaRPr sz="2800">
                <a:solidFill>
                  <a:schemeClr val="lt1"/>
                </a:solidFill>
                <a:latin typeface="Times New Roman"/>
                <a:ea typeface="Times New Roman"/>
                <a:cs typeface="Times New Roman"/>
                <a:sym typeface="Times New Roman"/>
              </a:endParaRPr>
            </a:p>
          </p:txBody>
        </p:sp>
        <p:sp>
          <p:nvSpPr>
            <p:cNvPr id="1017" name="Google Shape;1017;p31"/>
            <p:cNvSpPr/>
            <p:nvPr/>
          </p:nvSpPr>
          <p:spPr>
            <a:xfrm>
              <a:off x="981186" y="847641"/>
              <a:ext cx="450400" cy="523220"/>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5</a:t>
              </a:r>
              <a:endParaRPr b="1" sz="2400">
                <a:solidFill>
                  <a:srgbClr val="0070C0"/>
                </a:solidFill>
                <a:latin typeface="Times New Roman"/>
                <a:ea typeface="Times New Roman"/>
                <a:cs typeface="Times New Roman"/>
                <a:sym typeface="Times New Roman"/>
              </a:endParaRPr>
            </a:p>
          </p:txBody>
        </p:sp>
      </p:grpSp>
      <p:sp>
        <p:nvSpPr>
          <p:cNvPr id="1018" name="Google Shape;1018;p31"/>
          <p:cNvSpPr txBox="1"/>
          <p:nvPr>
            <p:ph type="title"/>
          </p:nvPr>
        </p:nvSpPr>
        <p:spPr>
          <a:xfrm>
            <a:off x="559974" y="-1510166"/>
            <a:ext cx="20127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800"/>
              <a:buFont typeface="Calibri"/>
              <a:buNone/>
            </a:pPr>
            <a:r>
              <a:rPr lang="en-US" sz="800"/>
              <a:t>TÀI KHOẢN ĐĂNG NHẬP</a:t>
            </a:r>
            <a:endParaRPr sz="800"/>
          </a:p>
        </p:txBody>
      </p:sp>
      <p:grpSp>
        <p:nvGrpSpPr>
          <p:cNvPr id="1019" name="Google Shape;1019;p31"/>
          <p:cNvGrpSpPr/>
          <p:nvPr/>
        </p:nvGrpSpPr>
        <p:grpSpPr>
          <a:xfrm>
            <a:off x="0" y="6443917"/>
            <a:ext cx="12196218" cy="390278"/>
            <a:chOff x="-4214" y="6467722"/>
            <a:chExt cx="12196218" cy="390278"/>
          </a:xfrm>
        </p:grpSpPr>
        <p:sp>
          <p:nvSpPr>
            <p:cNvPr id="1020" name="Google Shape;1020;p31"/>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1" name="Google Shape;1021;p31"/>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1022" name="Google Shape;1022;p31"/>
          <p:cNvSpPr/>
          <p:nvPr/>
        </p:nvSpPr>
        <p:spPr>
          <a:xfrm>
            <a:off x="243495" y="235355"/>
            <a:ext cx="623560" cy="5351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b="1" sz="2400">
              <a:solidFill>
                <a:srgbClr val="385623"/>
              </a:solidFill>
              <a:latin typeface="Times New Roman"/>
              <a:ea typeface="Times New Roman"/>
              <a:cs typeface="Times New Roman"/>
              <a:sym typeface="Times New Roman"/>
            </a:endParaRPr>
          </a:p>
        </p:txBody>
      </p:sp>
      <p:sp>
        <p:nvSpPr>
          <p:cNvPr id="1023" name="Google Shape;1023;p31"/>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38</a:t>
            </a:r>
            <a:endParaRPr sz="1200">
              <a:solidFill>
                <a:schemeClr val="lt1"/>
              </a:solidFill>
              <a:latin typeface="Times New Roman"/>
              <a:ea typeface="Times New Roman"/>
              <a:cs typeface="Times New Roman"/>
              <a:sym typeface="Times New Roman"/>
            </a:endParaRPr>
          </a:p>
        </p:txBody>
      </p:sp>
      <p:sp>
        <p:nvSpPr>
          <p:cNvPr id="1024" name="Google Shape;1024;p31"/>
          <p:cNvSpPr/>
          <p:nvPr/>
        </p:nvSpPr>
        <p:spPr>
          <a:xfrm>
            <a:off x="144425" y="754061"/>
            <a:ext cx="74693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70C0"/>
                </a:solidFill>
                <a:latin typeface="Times New Roman"/>
                <a:ea typeface="Times New Roman"/>
                <a:cs typeface="Times New Roman"/>
                <a:sym typeface="Times New Roman"/>
              </a:rPr>
              <a:t>B. Nội dung thực hành cán bộ nghiệp vụ</a:t>
            </a:r>
            <a:endParaRPr b="1" sz="3200">
              <a:solidFill>
                <a:srgbClr val="0070C0"/>
              </a:solidFill>
              <a:latin typeface="Times New Roman"/>
              <a:ea typeface="Times New Roman"/>
              <a:cs typeface="Times New Roman"/>
              <a:sym typeface="Times New Roman"/>
            </a:endParaRPr>
          </a:p>
        </p:txBody>
      </p:sp>
      <p:grpSp>
        <p:nvGrpSpPr>
          <p:cNvPr id="1025" name="Google Shape;1025;p31"/>
          <p:cNvGrpSpPr/>
          <p:nvPr/>
        </p:nvGrpSpPr>
        <p:grpSpPr>
          <a:xfrm>
            <a:off x="-4218" y="6348053"/>
            <a:ext cx="12196218" cy="526939"/>
            <a:chOff x="-4214" y="6467718"/>
            <a:chExt cx="12196218" cy="390282"/>
          </a:xfrm>
        </p:grpSpPr>
        <p:sp>
          <p:nvSpPr>
            <p:cNvPr id="1026" name="Google Shape;1026;p31"/>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7" name="Google Shape;1027;p31"/>
            <p:cNvSpPr txBox="1"/>
            <p:nvPr/>
          </p:nvSpPr>
          <p:spPr>
            <a:xfrm>
              <a:off x="-4214" y="6467718"/>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1028" name="Google Shape;1028;p31"/>
          <p:cNvSpPr txBox="1"/>
          <p:nvPr>
            <p:ph idx="12" type="sldNum"/>
          </p:nvPr>
        </p:nvSpPr>
        <p:spPr>
          <a:xfrm>
            <a:off x="11485933" y="6348053"/>
            <a:ext cx="471247" cy="3893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a:t>
            </a:r>
            <a:r>
              <a:rPr lang="en-US">
                <a:solidFill>
                  <a:schemeClr val="lt1"/>
                </a:solidFill>
                <a:latin typeface="Times New Roman"/>
                <a:ea typeface="Times New Roman"/>
                <a:cs typeface="Times New Roman"/>
                <a:sym typeface="Times New Roman"/>
              </a:rPr>
              <a:t>1</a:t>
            </a:r>
            <a:endParaRPr sz="1200">
              <a:solidFill>
                <a:schemeClr val="lt1"/>
              </a:solidFill>
              <a:latin typeface="Times New Roman"/>
              <a:ea typeface="Times New Roman"/>
              <a:cs typeface="Times New Roman"/>
              <a:sym typeface="Times New Roman"/>
            </a:endParaRPr>
          </a:p>
        </p:txBody>
      </p:sp>
      <p:pic>
        <p:nvPicPr>
          <p:cNvPr id="1029" name="Google Shape;1029;p31"/>
          <p:cNvPicPr preferRelativeResize="0"/>
          <p:nvPr/>
        </p:nvPicPr>
        <p:blipFill rotWithShape="1">
          <a:blip r:embed="rId3">
            <a:alphaModFix/>
          </a:blip>
          <a:srcRect b="0" l="0" r="0" t="0"/>
          <a:stretch/>
        </p:blipFill>
        <p:spPr>
          <a:xfrm>
            <a:off x="10953493" y="56109"/>
            <a:ext cx="1238507" cy="916494"/>
          </a:xfrm>
          <a:prstGeom prst="rect">
            <a:avLst/>
          </a:prstGeom>
          <a:noFill/>
          <a:ln>
            <a:noFill/>
          </a:ln>
        </p:spPr>
      </p:pic>
      <p:sp>
        <p:nvSpPr>
          <p:cNvPr id="1030" name="Google Shape;1030;p31"/>
          <p:cNvSpPr/>
          <p:nvPr/>
        </p:nvSpPr>
        <p:spPr>
          <a:xfrm>
            <a:off x="555275" y="1251757"/>
            <a:ext cx="9461481" cy="30469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Times New Roman"/>
                <a:ea typeface="Times New Roman"/>
                <a:cs typeface="Times New Roman"/>
                <a:sym typeface="Times New Roman"/>
              </a:rPr>
              <a:t>Sử dụng tài khoản cán bộ tổ chức đồng bộ dữ liệu</a:t>
            </a:r>
            <a:endParaRPr b="1" sz="2400">
              <a:solidFill>
                <a:srgbClr val="0070C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(Đồng bộ dữ liệu -&gt; Tìm đến cán bộ cần đồng bộ -&gt; Đồng bộ)</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2400">
              <a:solidFill>
                <a:srgbClr val="FF0000"/>
              </a:solidFill>
              <a:latin typeface="Times New Roman"/>
              <a:ea typeface="Times New Roman"/>
              <a:cs typeface="Times New Roman"/>
              <a:sym typeface="Times New Roman"/>
            </a:endParaRPr>
          </a:p>
        </p:txBody>
      </p:sp>
      <p:pic>
        <p:nvPicPr>
          <p:cNvPr id="1031" name="Google Shape;1031;p31"/>
          <p:cNvPicPr preferRelativeResize="0"/>
          <p:nvPr/>
        </p:nvPicPr>
        <p:blipFill rotWithShape="1">
          <a:blip r:embed="rId4">
            <a:alphaModFix/>
          </a:blip>
          <a:srcRect b="0" l="0" r="0" t="0"/>
          <a:stretch/>
        </p:blipFill>
        <p:spPr>
          <a:xfrm>
            <a:off x="328609" y="4252357"/>
            <a:ext cx="11589584" cy="1976230"/>
          </a:xfrm>
          <a:prstGeom prst="rect">
            <a:avLst/>
          </a:prstGeom>
          <a:noFill/>
          <a:ln>
            <a:noFill/>
          </a:ln>
        </p:spPr>
      </p:pic>
      <p:pic>
        <p:nvPicPr>
          <p:cNvPr id="1032" name="Google Shape;1032;p31"/>
          <p:cNvPicPr preferRelativeResize="0"/>
          <p:nvPr/>
        </p:nvPicPr>
        <p:blipFill rotWithShape="1">
          <a:blip r:embed="rId5">
            <a:alphaModFix/>
          </a:blip>
          <a:srcRect b="0" l="0" r="0" t="0"/>
          <a:stretch/>
        </p:blipFill>
        <p:spPr>
          <a:xfrm>
            <a:off x="328609" y="2059827"/>
            <a:ext cx="11628571" cy="1990476"/>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grpSp>
        <p:nvGrpSpPr>
          <p:cNvPr id="1038" name="Google Shape;1038;p32"/>
          <p:cNvGrpSpPr/>
          <p:nvPr/>
        </p:nvGrpSpPr>
        <p:grpSpPr>
          <a:xfrm>
            <a:off x="144425" y="180452"/>
            <a:ext cx="6951833" cy="615162"/>
            <a:chOff x="898636" y="788276"/>
            <a:chExt cx="4476775" cy="641951"/>
          </a:xfrm>
        </p:grpSpPr>
        <p:sp>
          <p:nvSpPr>
            <p:cNvPr id="1039" name="Google Shape;1039;p32"/>
            <p:cNvSpPr/>
            <p:nvPr/>
          </p:nvSpPr>
          <p:spPr>
            <a:xfrm>
              <a:off x="898636" y="788276"/>
              <a:ext cx="4476775"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040" name="Google Shape;1040;p32"/>
            <p:cNvSpPr txBox="1"/>
            <p:nvPr/>
          </p:nvSpPr>
          <p:spPr>
            <a:xfrm>
              <a:off x="1363988" y="831639"/>
              <a:ext cx="3770908" cy="546005"/>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THỰC HÀNH  HỆ THỐNG</a:t>
              </a:r>
              <a:endParaRPr sz="2800">
                <a:solidFill>
                  <a:schemeClr val="lt1"/>
                </a:solidFill>
                <a:latin typeface="Times New Roman"/>
                <a:ea typeface="Times New Roman"/>
                <a:cs typeface="Times New Roman"/>
                <a:sym typeface="Times New Roman"/>
              </a:endParaRPr>
            </a:p>
          </p:txBody>
        </p:sp>
        <p:sp>
          <p:nvSpPr>
            <p:cNvPr id="1041" name="Google Shape;1041;p32"/>
            <p:cNvSpPr/>
            <p:nvPr/>
          </p:nvSpPr>
          <p:spPr>
            <a:xfrm>
              <a:off x="981186" y="847641"/>
              <a:ext cx="450400" cy="523220"/>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5</a:t>
              </a:r>
              <a:endParaRPr b="1" sz="2400">
                <a:solidFill>
                  <a:srgbClr val="0070C0"/>
                </a:solidFill>
                <a:latin typeface="Times New Roman"/>
                <a:ea typeface="Times New Roman"/>
                <a:cs typeface="Times New Roman"/>
                <a:sym typeface="Times New Roman"/>
              </a:endParaRPr>
            </a:p>
          </p:txBody>
        </p:sp>
      </p:grpSp>
      <p:sp>
        <p:nvSpPr>
          <p:cNvPr id="1042" name="Google Shape;1042;p32"/>
          <p:cNvSpPr txBox="1"/>
          <p:nvPr>
            <p:ph type="title"/>
          </p:nvPr>
        </p:nvSpPr>
        <p:spPr>
          <a:xfrm>
            <a:off x="559974" y="-1510166"/>
            <a:ext cx="20127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800"/>
              <a:buFont typeface="Calibri"/>
              <a:buNone/>
            </a:pPr>
            <a:r>
              <a:rPr lang="en-US" sz="800"/>
              <a:t>TÀI KHOẢN ĐĂNG NHẬP</a:t>
            </a:r>
            <a:endParaRPr sz="800"/>
          </a:p>
        </p:txBody>
      </p:sp>
      <p:grpSp>
        <p:nvGrpSpPr>
          <p:cNvPr id="1043" name="Google Shape;1043;p32"/>
          <p:cNvGrpSpPr/>
          <p:nvPr/>
        </p:nvGrpSpPr>
        <p:grpSpPr>
          <a:xfrm>
            <a:off x="0" y="6443917"/>
            <a:ext cx="12196218" cy="390278"/>
            <a:chOff x="-4214" y="6467722"/>
            <a:chExt cx="12196218" cy="390278"/>
          </a:xfrm>
        </p:grpSpPr>
        <p:sp>
          <p:nvSpPr>
            <p:cNvPr id="1044" name="Google Shape;1044;p32"/>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5" name="Google Shape;1045;p32"/>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1046" name="Google Shape;1046;p32"/>
          <p:cNvSpPr/>
          <p:nvPr/>
        </p:nvSpPr>
        <p:spPr>
          <a:xfrm>
            <a:off x="243495" y="235355"/>
            <a:ext cx="623560" cy="5351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b="1" sz="2400">
              <a:solidFill>
                <a:srgbClr val="385623"/>
              </a:solidFill>
              <a:latin typeface="Times New Roman"/>
              <a:ea typeface="Times New Roman"/>
              <a:cs typeface="Times New Roman"/>
              <a:sym typeface="Times New Roman"/>
            </a:endParaRPr>
          </a:p>
        </p:txBody>
      </p:sp>
      <p:sp>
        <p:nvSpPr>
          <p:cNvPr id="1047" name="Google Shape;1047;p32"/>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38</a:t>
            </a:r>
            <a:endParaRPr sz="1200">
              <a:solidFill>
                <a:schemeClr val="lt1"/>
              </a:solidFill>
              <a:latin typeface="Times New Roman"/>
              <a:ea typeface="Times New Roman"/>
              <a:cs typeface="Times New Roman"/>
              <a:sym typeface="Times New Roman"/>
            </a:endParaRPr>
          </a:p>
        </p:txBody>
      </p:sp>
      <p:sp>
        <p:nvSpPr>
          <p:cNvPr id="1048" name="Google Shape;1048;p32"/>
          <p:cNvSpPr/>
          <p:nvPr/>
        </p:nvSpPr>
        <p:spPr>
          <a:xfrm>
            <a:off x="144425" y="754061"/>
            <a:ext cx="74693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70C0"/>
                </a:solidFill>
                <a:latin typeface="Times New Roman"/>
                <a:ea typeface="Times New Roman"/>
                <a:cs typeface="Times New Roman"/>
                <a:sym typeface="Times New Roman"/>
              </a:rPr>
              <a:t>B. Nội dung thực hành cán bộ nghiệp vụ</a:t>
            </a:r>
            <a:endParaRPr b="1" sz="3200">
              <a:solidFill>
                <a:srgbClr val="0070C0"/>
              </a:solidFill>
              <a:latin typeface="Times New Roman"/>
              <a:ea typeface="Times New Roman"/>
              <a:cs typeface="Times New Roman"/>
              <a:sym typeface="Times New Roman"/>
            </a:endParaRPr>
          </a:p>
        </p:txBody>
      </p:sp>
      <p:grpSp>
        <p:nvGrpSpPr>
          <p:cNvPr id="1049" name="Google Shape;1049;p32"/>
          <p:cNvGrpSpPr/>
          <p:nvPr/>
        </p:nvGrpSpPr>
        <p:grpSpPr>
          <a:xfrm>
            <a:off x="-4218" y="6348053"/>
            <a:ext cx="12196218" cy="526939"/>
            <a:chOff x="-4214" y="6467718"/>
            <a:chExt cx="12196218" cy="390282"/>
          </a:xfrm>
        </p:grpSpPr>
        <p:sp>
          <p:nvSpPr>
            <p:cNvPr id="1050" name="Google Shape;1050;p32"/>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1" name="Google Shape;1051;p32"/>
            <p:cNvSpPr txBox="1"/>
            <p:nvPr/>
          </p:nvSpPr>
          <p:spPr>
            <a:xfrm>
              <a:off x="-4214" y="6467718"/>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1052" name="Google Shape;1052;p32"/>
          <p:cNvSpPr txBox="1"/>
          <p:nvPr>
            <p:ph idx="12" type="sldNum"/>
          </p:nvPr>
        </p:nvSpPr>
        <p:spPr>
          <a:xfrm>
            <a:off x="11485933" y="6348053"/>
            <a:ext cx="471247" cy="3893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a:t>
            </a:r>
            <a:r>
              <a:rPr lang="en-US">
                <a:solidFill>
                  <a:schemeClr val="lt1"/>
                </a:solidFill>
                <a:latin typeface="Times New Roman"/>
                <a:ea typeface="Times New Roman"/>
                <a:cs typeface="Times New Roman"/>
                <a:sym typeface="Times New Roman"/>
              </a:rPr>
              <a:t>2</a:t>
            </a:r>
            <a:endParaRPr sz="1200">
              <a:solidFill>
                <a:schemeClr val="lt1"/>
              </a:solidFill>
              <a:latin typeface="Times New Roman"/>
              <a:ea typeface="Times New Roman"/>
              <a:cs typeface="Times New Roman"/>
              <a:sym typeface="Times New Roman"/>
            </a:endParaRPr>
          </a:p>
        </p:txBody>
      </p:sp>
      <p:pic>
        <p:nvPicPr>
          <p:cNvPr id="1053" name="Google Shape;1053;p32"/>
          <p:cNvPicPr preferRelativeResize="0"/>
          <p:nvPr/>
        </p:nvPicPr>
        <p:blipFill rotWithShape="1">
          <a:blip r:embed="rId3">
            <a:alphaModFix/>
          </a:blip>
          <a:srcRect b="0" l="0" r="0" t="0"/>
          <a:stretch/>
        </p:blipFill>
        <p:spPr>
          <a:xfrm>
            <a:off x="10953493" y="56109"/>
            <a:ext cx="1238507" cy="916494"/>
          </a:xfrm>
          <a:prstGeom prst="rect">
            <a:avLst/>
          </a:prstGeom>
          <a:noFill/>
          <a:ln>
            <a:noFill/>
          </a:ln>
        </p:spPr>
      </p:pic>
      <p:sp>
        <p:nvSpPr>
          <p:cNvPr id="1054" name="Google Shape;1054;p32"/>
          <p:cNvSpPr/>
          <p:nvPr/>
        </p:nvSpPr>
        <p:spPr>
          <a:xfrm>
            <a:off x="555275" y="1175511"/>
            <a:ext cx="946148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Times New Roman"/>
                <a:ea typeface="Times New Roman"/>
                <a:cs typeface="Times New Roman"/>
                <a:sym typeface="Times New Roman"/>
              </a:rPr>
              <a:t>Cung cấp thông tin tài khoản cho cán bộ CCVC</a:t>
            </a:r>
            <a:endParaRPr b="1" sz="2400">
              <a:solidFill>
                <a:srgbClr val="0070C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(Tài khoản -&gt; Tìm kiếm thông tin theo người dùng hoặc phòng ban</a:t>
            </a:r>
            <a:endParaRPr b="1" sz="2400">
              <a:solidFill>
                <a:srgbClr val="FF0000"/>
              </a:solidFill>
              <a:latin typeface="Times New Roman"/>
              <a:ea typeface="Times New Roman"/>
              <a:cs typeface="Times New Roman"/>
              <a:sym typeface="Times New Roman"/>
            </a:endParaRPr>
          </a:p>
        </p:txBody>
      </p:sp>
      <p:pic>
        <p:nvPicPr>
          <p:cNvPr id="1055" name="Google Shape;1055;p32"/>
          <p:cNvPicPr preferRelativeResize="0"/>
          <p:nvPr/>
        </p:nvPicPr>
        <p:blipFill rotWithShape="1">
          <a:blip r:embed="rId4">
            <a:alphaModFix/>
          </a:blip>
          <a:srcRect b="0" l="0" r="0" t="0"/>
          <a:stretch/>
        </p:blipFill>
        <p:spPr>
          <a:xfrm>
            <a:off x="144425" y="2016370"/>
            <a:ext cx="11609524" cy="2152381"/>
          </a:xfrm>
          <a:prstGeom prst="rect">
            <a:avLst/>
          </a:prstGeom>
          <a:noFill/>
          <a:ln>
            <a:noFill/>
          </a:ln>
        </p:spPr>
      </p:pic>
      <p:pic>
        <p:nvPicPr>
          <p:cNvPr id="1056" name="Google Shape;1056;p32"/>
          <p:cNvPicPr preferRelativeResize="0"/>
          <p:nvPr/>
        </p:nvPicPr>
        <p:blipFill rotWithShape="1">
          <a:blip r:embed="rId5">
            <a:alphaModFix/>
          </a:blip>
          <a:srcRect b="0" l="0" r="0" t="0"/>
          <a:stretch/>
        </p:blipFill>
        <p:spPr>
          <a:xfrm>
            <a:off x="243495" y="4473747"/>
            <a:ext cx="11619047" cy="154285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1" name="Shape 1061"/>
        <p:cNvGrpSpPr/>
        <p:nvPr/>
      </p:nvGrpSpPr>
      <p:grpSpPr>
        <a:xfrm>
          <a:off x="0" y="0"/>
          <a:ext cx="0" cy="0"/>
          <a:chOff x="0" y="0"/>
          <a:chExt cx="0" cy="0"/>
        </a:xfrm>
      </p:grpSpPr>
      <p:grpSp>
        <p:nvGrpSpPr>
          <p:cNvPr id="1062" name="Google Shape;1062;p33"/>
          <p:cNvGrpSpPr/>
          <p:nvPr/>
        </p:nvGrpSpPr>
        <p:grpSpPr>
          <a:xfrm>
            <a:off x="144425" y="180452"/>
            <a:ext cx="6951833" cy="615162"/>
            <a:chOff x="898636" y="788276"/>
            <a:chExt cx="4476775" cy="641951"/>
          </a:xfrm>
        </p:grpSpPr>
        <p:sp>
          <p:nvSpPr>
            <p:cNvPr id="1063" name="Google Shape;1063;p33"/>
            <p:cNvSpPr/>
            <p:nvPr/>
          </p:nvSpPr>
          <p:spPr>
            <a:xfrm>
              <a:off x="898636" y="788276"/>
              <a:ext cx="4476775"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064" name="Google Shape;1064;p33"/>
            <p:cNvSpPr txBox="1"/>
            <p:nvPr/>
          </p:nvSpPr>
          <p:spPr>
            <a:xfrm>
              <a:off x="1363988" y="831639"/>
              <a:ext cx="3770908" cy="546005"/>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THỰC HÀNH  HỆ THỐNG</a:t>
              </a:r>
              <a:endParaRPr sz="2800">
                <a:solidFill>
                  <a:schemeClr val="lt1"/>
                </a:solidFill>
                <a:latin typeface="Times New Roman"/>
                <a:ea typeface="Times New Roman"/>
                <a:cs typeface="Times New Roman"/>
                <a:sym typeface="Times New Roman"/>
              </a:endParaRPr>
            </a:p>
          </p:txBody>
        </p:sp>
        <p:sp>
          <p:nvSpPr>
            <p:cNvPr id="1065" name="Google Shape;1065;p33"/>
            <p:cNvSpPr/>
            <p:nvPr/>
          </p:nvSpPr>
          <p:spPr>
            <a:xfrm>
              <a:off x="981186" y="847641"/>
              <a:ext cx="450400" cy="523220"/>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5</a:t>
              </a:r>
              <a:endParaRPr b="1" sz="2400">
                <a:solidFill>
                  <a:srgbClr val="0070C0"/>
                </a:solidFill>
                <a:latin typeface="Times New Roman"/>
                <a:ea typeface="Times New Roman"/>
                <a:cs typeface="Times New Roman"/>
                <a:sym typeface="Times New Roman"/>
              </a:endParaRPr>
            </a:p>
          </p:txBody>
        </p:sp>
      </p:grpSp>
      <p:sp>
        <p:nvSpPr>
          <p:cNvPr id="1066" name="Google Shape;1066;p33"/>
          <p:cNvSpPr txBox="1"/>
          <p:nvPr>
            <p:ph type="title"/>
          </p:nvPr>
        </p:nvSpPr>
        <p:spPr>
          <a:xfrm>
            <a:off x="559974" y="-1510166"/>
            <a:ext cx="20127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800"/>
              <a:buFont typeface="Calibri"/>
              <a:buNone/>
            </a:pPr>
            <a:r>
              <a:rPr lang="en-US" sz="800"/>
              <a:t>TÀI KHOẢN ĐĂNG NHẬP</a:t>
            </a:r>
            <a:endParaRPr sz="800"/>
          </a:p>
        </p:txBody>
      </p:sp>
      <p:grpSp>
        <p:nvGrpSpPr>
          <p:cNvPr id="1067" name="Google Shape;1067;p33"/>
          <p:cNvGrpSpPr/>
          <p:nvPr/>
        </p:nvGrpSpPr>
        <p:grpSpPr>
          <a:xfrm>
            <a:off x="0" y="6443917"/>
            <a:ext cx="12196218" cy="390278"/>
            <a:chOff x="-4214" y="6467722"/>
            <a:chExt cx="12196218" cy="390278"/>
          </a:xfrm>
        </p:grpSpPr>
        <p:sp>
          <p:nvSpPr>
            <p:cNvPr id="1068" name="Google Shape;1068;p33"/>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9" name="Google Shape;1069;p33"/>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1070" name="Google Shape;1070;p33"/>
          <p:cNvSpPr/>
          <p:nvPr/>
        </p:nvSpPr>
        <p:spPr>
          <a:xfrm>
            <a:off x="243495" y="235355"/>
            <a:ext cx="623560" cy="5351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b="1" sz="2400">
              <a:solidFill>
                <a:srgbClr val="385623"/>
              </a:solidFill>
              <a:latin typeface="Times New Roman"/>
              <a:ea typeface="Times New Roman"/>
              <a:cs typeface="Times New Roman"/>
              <a:sym typeface="Times New Roman"/>
            </a:endParaRPr>
          </a:p>
        </p:txBody>
      </p:sp>
      <p:sp>
        <p:nvSpPr>
          <p:cNvPr id="1071" name="Google Shape;1071;p33"/>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38</a:t>
            </a:r>
            <a:endParaRPr sz="1200">
              <a:solidFill>
                <a:schemeClr val="lt1"/>
              </a:solidFill>
              <a:latin typeface="Times New Roman"/>
              <a:ea typeface="Times New Roman"/>
              <a:cs typeface="Times New Roman"/>
              <a:sym typeface="Times New Roman"/>
            </a:endParaRPr>
          </a:p>
        </p:txBody>
      </p:sp>
      <p:sp>
        <p:nvSpPr>
          <p:cNvPr id="1072" name="Google Shape;1072;p33"/>
          <p:cNvSpPr/>
          <p:nvPr/>
        </p:nvSpPr>
        <p:spPr>
          <a:xfrm>
            <a:off x="144425" y="754061"/>
            <a:ext cx="74693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70C0"/>
                </a:solidFill>
                <a:latin typeface="Times New Roman"/>
                <a:ea typeface="Times New Roman"/>
                <a:cs typeface="Times New Roman"/>
                <a:sym typeface="Times New Roman"/>
              </a:rPr>
              <a:t>B. Nội dung thực hành cán bộ nghiệp vụ</a:t>
            </a:r>
            <a:endParaRPr b="1" sz="3200">
              <a:solidFill>
                <a:srgbClr val="0070C0"/>
              </a:solidFill>
              <a:latin typeface="Times New Roman"/>
              <a:ea typeface="Times New Roman"/>
              <a:cs typeface="Times New Roman"/>
              <a:sym typeface="Times New Roman"/>
            </a:endParaRPr>
          </a:p>
        </p:txBody>
      </p:sp>
      <p:grpSp>
        <p:nvGrpSpPr>
          <p:cNvPr id="1073" name="Google Shape;1073;p33"/>
          <p:cNvGrpSpPr/>
          <p:nvPr/>
        </p:nvGrpSpPr>
        <p:grpSpPr>
          <a:xfrm>
            <a:off x="-4218" y="6348053"/>
            <a:ext cx="12196218" cy="526939"/>
            <a:chOff x="-4214" y="6467718"/>
            <a:chExt cx="12196218" cy="390282"/>
          </a:xfrm>
        </p:grpSpPr>
        <p:sp>
          <p:nvSpPr>
            <p:cNvPr id="1074" name="Google Shape;1074;p33"/>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5" name="Google Shape;1075;p33"/>
            <p:cNvSpPr txBox="1"/>
            <p:nvPr/>
          </p:nvSpPr>
          <p:spPr>
            <a:xfrm>
              <a:off x="-4214" y="6467718"/>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1076" name="Google Shape;1076;p33"/>
          <p:cNvSpPr txBox="1"/>
          <p:nvPr>
            <p:ph idx="12" type="sldNum"/>
          </p:nvPr>
        </p:nvSpPr>
        <p:spPr>
          <a:xfrm>
            <a:off x="11485933" y="6348053"/>
            <a:ext cx="471247" cy="3893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a:t>
            </a:r>
            <a:r>
              <a:rPr lang="en-US">
                <a:solidFill>
                  <a:schemeClr val="lt1"/>
                </a:solidFill>
                <a:latin typeface="Times New Roman"/>
                <a:ea typeface="Times New Roman"/>
                <a:cs typeface="Times New Roman"/>
                <a:sym typeface="Times New Roman"/>
              </a:rPr>
              <a:t>3</a:t>
            </a:r>
            <a:endParaRPr sz="1200">
              <a:solidFill>
                <a:schemeClr val="lt1"/>
              </a:solidFill>
              <a:latin typeface="Times New Roman"/>
              <a:ea typeface="Times New Roman"/>
              <a:cs typeface="Times New Roman"/>
              <a:sym typeface="Times New Roman"/>
            </a:endParaRPr>
          </a:p>
        </p:txBody>
      </p:sp>
      <p:pic>
        <p:nvPicPr>
          <p:cNvPr id="1077" name="Google Shape;1077;p33"/>
          <p:cNvPicPr preferRelativeResize="0"/>
          <p:nvPr/>
        </p:nvPicPr>
        <p:blipFill rotWithShape="1">
          <a:blip r:embed="rId3">
            <a:alphaModFix/>
          </a:blip>
          <a:srcRect b="0" l="0" r="0" t="0"/>
          <a:stretch/>
        </p:blipFill>
        <p:spPr>
          <a:xfrm>
            <a:off x="10953493" y="56109"/>
            <a:ext cx="1238507" cy="916494"/>
          </a:xfrm>
          <a:prstGeom prst="rect">
            <a:avLst/>
          </a:prstGeom>
          <a:noFill/>
          <a:ln>
            <a:noFill/>
          </a:ln>
        </p:spPr>
      </p:pic>
      <p:sp>
        <p:nvSpPr>
          <p:cNvPr id="1078" name="Google Shape;1078;p33"/>
          <p:cNvSpPr/>
          <p:nvPr/>
        </p:nvSpPr>
        <p:spPr>
          <a:xfrm>
            <a:off x="555275" y="1175511"/>
            <a:ext cx="10760425"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400">
                <a:solidFill>
                  <a:srgbClr val="0070C0"/>
                </a:solidFill>
                <a:latin typeface="Times New Roman"/>
                <a:ea typeface="Times New Roman"/>
                <a:cs typeface="Times New Roman"/>
                <a:sym typeface="Times New Roman"/>
              </a:rPr>
              <a:t>Cung cấp thông tin tài khoản cho cán bộ CCVC</a:t>
            </a:r>
            <a:endParaRPr b="1" sz="2400">
              <a:solidFill>
                <a:srgbClr val="0070C0"/>
              </a:solidFill>
              <a:latin typeface="Times New Roman"/>
              <a:ea typeface="Times New Roman"/>
              <a:cs typeface="Times New Roman"/>
              <a:sym typeface="Times New Roman"/>
            </a:endParaRPr>
          </a:p>
          <a:p>
            <a:pPr indent="0" lvl="0" marL="0" marR="0" rtl="0" algn="l">
              <a:spcBef>
                <a:spcPts val="0"/>
              </a:spcBef>
              <a:spcAft>
                <a:spcPts val="0"/>
              </a:spcAft>
              <a:buNone/>
            </a:pPr>
            <a:r>
              <a:rPr b="1" lang="en-US" sz="2400">
                <a:solidFill>
                  <a:srgbClr val="FF0000"/>
                </a:solidFill>
                <a:latin typeface="Times New Roman"/>
                <a:ea typeface="Times New Roman"/>
                <a:cs typeface="Times New Roman"/>
                <a:sym typeface="Times New Roman"/>
              </a:rPr>
              <a:t>(Clíck chuột vào thông tin người dùng để thay đổi thông tin hoặc reset mật khẩu</a:t>
            </a:r>
            <a:endParaRPr b="1" sz="2400">
              <a:solidFill>
                <a:srgbClr val="FF0000"/>
              </a:solidFill>
              <a:latin typeface="Times New Roman"/>
              <a:ea typeface="Times New Roman"/>
              <a:cs typeface="Times New Roman"/>
              <a:sym typeface="Times New Roman"/>
            </a:endParaRPr>
          </a:p>
        </p:txBody>
      </p:sp>
      <p:pic>
        <p:nvPicPr>
          <p:cNvPr id="1079" name="Google Shape;1079;p33"/>
          <p:cNvPicPr preferRelativeResize="0"/>
          <p:nvPr/>
        </p:nvPicPr>
        <p:blipFill rotWithShape="1">
          <a:blip r:embed="rId4">
            <a:alphaModFix/>
          </a:blip>
          <a:srcRect b="0" l="0" r="0" t="0"/>
          <a:stretch/>
        </p:blipFill>
        <p:spPr>
          <a:xfrm>
            <a:off x="72190" y="1912445"/>
            <a:ext cx="12047619" cy="437872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4" name="Shape 1084"/>
        <p:cNvGrpSpPr/>
        <p:nvPr/>
      </p:nvGrpSpPr>
      <p:grpSpPr>
        <a:xfrm>
          <a:off x="0" y="0"/>
          <a:ext cx="0" cy="0"/>
          <a:chOff x="0" y="0"/>
          <a:chExt cx="0" cy="0"/>
        </a:xfrm>
      </p:grpSpPr>
      <p:grpSp>
        <p:nvGrpSpPr>
          <p:cNvPr id="1085" name="Google Shape;1085;p34"/>
          <p:cNvGrpSpPr/>
          <p:nvPr/>
        </p:nvGrpSpPr>
        <p:grpSpPr>
          <a:xfrm>
            <a:off x="144425" y="180452"/>
            <a:ext cx="6951833" cy="615162"/>
            <a:chOff x="898636" y="788276"/>
            <a:chExt cx="4476775" cy="641951"/>
          </a:xfrm>
        </p:grpSpPr>
        <p:sp>
          <p:nvSpPr>
            <p:cNvPr id="1086" name="Google Shape;1086;p34"/>
            <p:cNvSpPr/>
            <p:nvPr/>
          </p:nvSpPr>
          <p:spPr>
            <a:xfrm>
              <a:off x="898636" y="788276"/>
              <a:ext cx="4476775" cy="641951"/>
            </a:xfrm>
            <a:prstGeom prst="homePlate">
              <a:avLst>
                <a:gd fmla="val 50000" name="adj"/>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1087" name="Google Shape;1087;p34"/>
            <p:cNvSpPr txBox="1"/>
            <p:nvPr/>
          </p:nvSpPr>
          <p:spPr>
            <a:xfrm>
              <a:off x="1363988" y="831639"/>
              <a:ext cx="3770908" cy="546005"/>
            </a:xfrm>
            <a:prstGeom prst="rect">
              <a:avLst/>
            </a:prstGeom>
            <a:solidFill>
              <a:srgbClr val="54813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THỰC HÀNH  HỆ THỐNG</a:t>
              </a:r>
              <a:endParaRPr sz="2800">
                <a:solidFill>
                  <a:schemeClr val="lt1"/>
                </a:solidFill>
                <a:latin typeface="Times New Roman"/>
                <a:ea typeface="Times New Roman"/>
                <a:cs typeface="Times New Roman"/>
                <a:sym typeface="Times New Roman"/>
              </a:endParaRPr>
            </a:p>
          </p:txBody>
        </p:sp>
        <p:sp>
          <p:nvSpPr>
            <p:cNvPr id="1088" name="Google Shape;1088;p34"/>
            <p:cNvSpPr/>
            <p:nvPr/>
          </p:nvSpPr>
          <p:spPr>
            <a:xfrm>
              <a:off x="981186" y="847641"/>
              <a:ext cx="450400" cy="523220"/>
            </a:xfrm>
            <a:prstGeom prst="ellipse">
              <a:avLst/>
            </a:prstGeom>
            <a:solidFill>
              <a:srgbClr val="54813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5</a:t>
              </a:r>
              <a:endParaRPr b="1" sz="2400">
                <a:solidFill>
                  <a:srgbClr val="0070C0"/>
                </a:solidFill>
                <a:latin typeface="Times New Roman"/>
                <a:ea typeface="Times New Roman"/>
                <a:cs typeface="Times New Roman"/>
                <a:sym typeface="Times New Roman"/>
              </a:endParaRPr>
            </a:p>
          </p:txBody>
        </p:sp>
      </p:grpSp>
      <p:sp>
        <p:nvSpPr>
          <p:cNvPr id="1089" name="Google Shape;1089;p34"/>
          <p:cNvSpPr txBox="1"/>
          <p:nvPr>
            <p:ph type="title"/>
          </p:nvPr>
        </p:nvSpPr>
        <p:spPr>
          <a:xfrm>
            <a:off x="559974" y="-1510166"/>
            <a:ext cx="2012745"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800"/>
              <a:buFont typeface="Calibri"/>
              <a:buNone/>
            </a:pPr>
            <a:r>
              <a:rPr lang="en-US" sz="800"/>
              <a:t>TÀI KHOẢN ĐĂNG NHẬP</a:t>
            </a:r>
            <a:endParaRPr sz="800"/>
          </a:p>
        </p:txBody>
      </p:sp>
      <p:grpSp>
        <p:nvGrpSpPr>
          <p:cNvPr id="1090" name="Google Shape;1090;p34"/>
          <p:cNvGrpSpPr/>
          <p:nvPr/>
        </p:nvGrpSpPr>
        <p:grpSpPr>
          <a:xfrm>
            <a:off x="0" y="6443917"/>
            <a:ext cx="12196218" cy="390278"/>
            <a:chOff x="-4214" y="6467722"/>
            <a:chExt cx="12196218" cy="390278"/>
          </a:xfrm>
        </p:grpSpPr>
        <p:sp>
          <p:nvSpPr>
            <p:cNvPr id="1091" name="Google Shape;1091;p34"/>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2" name="Google Shape;1092;p34"/>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1093" name="Google Shape;1093;p34"/>
          <p:cNvSpPr/>
          <p:nvPr/>
        </p:nvSpPr>
        <p:spPr>
          <a:xfrm>
            <a:off x="243495" y="235355"/>
            <a:ext cx="623560" cy="53519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385623"/>
                </a:solidFill>
                <a:latin typeface="Times New Roman"/>
                <a:ea typeface="Times New Roman"/>
                <a:cs typeface="Times New Roman"/>
                <a:sym typeface="Times New Roman"/>
              </a:rPr>
              <a:t>5</a:t>
            </a:r>
            <a:endParaRPr b="1" sz="2400">
              <a:solidFill>
                <a:srgbClr val="385623"/>
              </a:solidFill>
              <a:latin typeface="Times New Roman"/>
              <a:ea typeface="Times New Roman"/>
              <a:cs typeface="Times New Roman"/>
              <a:sym typeface="Times New Roman"/>
            </a:endParaRPr>
          </a:p>
        </p:txBody>
      </p:sp>
      <p:sp>
        <p:nvSpPr>
          <p:cNvPr id="1094" name="Google Shape;1094;p34"/>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38</a:t>
            </a:r>
            <a:endParaRPr sz="1200">
              <a:solidFill>
                <a:schemeClr val="lt1"/>
              </a:solidFill>
              <a:latin typeface="Times New Roman"/>
              <a:ea typeface="Times New Roman"/>
              <a:cs typeface="Times New Roman"/>
              <a:sym typeface="Times New Roman"/>
            </a:endParaRPr>
          </a:p>
        </p:txBody>
      </p:sp>
      <p:pic>
        <p:nvPicPr>
          <p:cNvPr descr="THẢO LUẬN NHÓM NHỎ VỀ MỘT VẤN ĐỀ  CẦN CÓ GIẢI PHÁP THỐNG NHẤT" id="1095" name="Google Shape;1095;p34"/>
          <p:cNvPicPr preferRelativeResize="0"/>
          <p:nvPr/>
        </p:nvPicPr>
        <p:blipFill rotWithShape="1">
          <a:blip r:embed="rId3">
            <a:alphaModFix/>
          </a:blip>
          <a:srcRect b="0" l="0" r="0" t="0"/>
          <a:stretch/>
        </p:blipFill>
        <p:spPr>
          <a:xfrm>
            <a:off x="1608365" y="1267096"/>
            <a:ext cx="8975271" cy="4904347"/>
          </a:xfrm>
          <a:prstGeom prst="rect">
            <a:avLst/>
          </a:prstGeom>
          <a:noFill/>
          <a:ln>
            <a:noFill/>
          </a:ln>
        </p:spPr>
      </p:pic>
      <p:sp>
        <p:nvSpPr>
          <p:cNvPr id="1096" name="Google Shape;1096;p34"/>
          <p:cNvSpPr/>
          <p:nvPr/>
        </p:nvSpPr>
        <p:spPr>
          <a:xfrm>
            <a:off x="622319" y="868281"/>
            <a:ext cx="746934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rgbClr val="0070C0"/>
                </a:solidFill>
                <a:latin typeface="Times New Roman"/>
                <a:ea typeface="Times New Roman"/>
                <a:cs typeface="Times New Roman"/>
                <a:sym typeface="Times New Roman"/>
              </a:rPr>
              <a:t>Thảo luận </a:t>
            </a:r>
            <a:endParaRPr b="1" sz="3200">
              <a:solidFill>
                <a:srgbClr val="0070C0"/>
              </a:solidFill>
              <a:latin typeface="Times New Roman"/>
              <a:ea typeface="Times New Roman"/>
              <a:cs typeface="Times New Roman"/>
              <a:sym typeface="Times New Roman"/>
            </a:endParaRPr>
          </a:p>
        </p:txBody>
      </p:sp>
      <p:grpSp>
        <p:nvGrpSpPr>
          <p:cNvPr id="1097" name="Google Shape;1097;p34"/>
          <p:cNvGrpSpPr/>
          <p:nvPr/>
        </p:nvGrpSpPr>
        <p:grpSpPr>
          <a:xfrm>
            <a:off x="-4218" y="6348053"/>
            <a:ext cx="12196218" cy="526939"/>
            <a:chOff x="-4214" y="6467718"/>
            <a:chExt cx="12196218" cy="390282"/>
          </a:xfrm>
        </p:grpSpPr>
        <p:sp>
          <p:nvSpPr>
            <p:cNvPr id="1098" name="Google Shape;1098;p34"/>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9" name="Google Shape;1099;p34"/>
            <p:cNvSpPr txBox="1"/>
            <p:nvPr/>
          </p:nvSpPr>
          <p:spPr>
            <a:xfrm>
              <a:off x="-4214" y="6467718"/>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1100" name="Google Shape;1100;p34"/>
          <p:cNvSpPr txBox="1"/>
          <p:nvPr>
            <p:ph idx="12" type="sldNum"/>
          </p:nvPr>
        </p:nvSpPr>
        <p:spPr>
          <a:xfrm>
            <a:off x="11485933" y="6348053"/>
            <a:ext cx="471247" cy="389341"/>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3</a:t>
            </a:r>
            <a:r>
              <a:rPr lang="en-US">
                <a:solidFill>
                  <a:schemeClr val="lt1"/>
                </a:solidFill>
                <a:latin typeface="Times New Roman"/>
                <a:ea typeface="Times New Roman"/>
                <a:cs typeface="Times New Roman"/>
                <a:sym typeface="Times New Roman"/>
              </a:rPr>
              <a:t>4</a:t>
            </a:r>
            <a:endParaRPr sz="1200">
              <a:solidFill>
                <a:schemeClr val="lt1"/>
              </a:solidFill>
              <a:latin typeface="Times New Roman"/>
              <a:ea typeface="Times New Roman"/>
              <a:cs typeface="Times New Roman"/>
              <a:sym typeface="Times New Roman"/>
            </a:endParaRPr>
          </a:p>
        </p:txBody>
      </p:sp>
      <p:pic>
        <p:nvPicPr>
          <p:cNvPr id="1101" name="Google Shape;1101;p34"/>
          <p:cNvPicPr preferRelativeResize="0"/>
          <p:nvPr/>
        </p:nvPicPr>
        <p:blipFill rotWithShape="1">
          <a:blip r:embed="rId4">
            <a:alphaModFix/>
          </a:blip>
          <a:srcRect b="0" l="0" r="0" t="0"/>
          <a:stretch/>
        </p:blipFill>
        <p:spPr>
          <a:xfrm>
            <a:off x="10953493" y="56109"/>
            <a:ext cx="1238507" cy="91649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06" name="Shape 1106"/>
        <p:cNvGrpSpPr/>
        <p:nvPr/>
      </p:nvGrpSpPr>
      <p:grpSpPr>
        <a:xfrm>
          <a:off x="0" y="0"/>
          <a:ext cx="0" cy="0"/>
          <a:chOff x="0" y="0"/>
          <a:chExt cx="0" cy="0"/>
        </a:xfrm>
      </p:grpSpPr>
      <p:pic>
        <p:nvPicPr>
          <p:cNvPr id="1107" name="Google Shape;1107;p35"/>
          <p:cNvPicPr preferRelativeResize="0"/>
          <p:nvPr/>
        </p:nvPicPr>
        <p:blipFill rotWithShape="1">
          <a:blip r:embed="rId3">
            <a:alphaModFix/>
          </a:blip>
          <a:srcRect b="0" l="0" r="0" t="442"/>
          <a:stretch/>
        </p:blipFill>
        <p:spPr>
          <a:xfrm>
            <a:off x="-131460" y="-624201"/>
            <a:ext cx="12323460" cy="7340311"/>
          </a:xfrm>
          <a:prstGeom prst="rect">
            <a:avLst/>
          </a:prstGeom>
          <a:noFill/>
          <a:ln>
            <a:noFill/>
          </a:ln>
        </p:spPr>
      </p:pic>
      <p:grpSp>
        <p:nvGrpSpPr>
          <p:cNvPr id="1108" name="Google Shape;1108;p35"/>
          <p:cNvGrpSpPr/>
          <p:nvPr/>
        </p:nvGrpSpPr>
        <p:grpSpPr>
          <a:xfrm>
            <a:off x="-131460" y="-326895"/>
            <a:ext cx="12348618" cy="653790"/>
            <a:chOff x="-4214" y="6467722"/>
            <a:chExt cx="12196218" cy="390278"/>
          </a:xfrm>
        </p:grpSpPr>
        <p:sp>
          <p:nvSpPr>
            <p:cNvPr id="1109" name="Google Shape;1109;p35"/>
            <p:cNvSpPr/>
            <p:nvPr/>
          </p:nvSpPr>
          <p:spPr>
            <a:xfrm>
              <a:off x="5" y="6467722"/>
              <a:ext cx="12191999" cy="390278"/>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0" name="Google Shape;1110;p35"/>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3200">
                  <a:solidFill>
                    <a:schemeClr val="lt1"/>
                  </a:solidFill>
                  <a:latin typeface="Times New Roman"/>
                  <a:ea typeface="Times New Roman"/>
                  <a:cs typeface="Times New Roman"/>
                  <a:sym typeface="Times New Roman"/>
                </a:rPr>
                <a:t>QUẢN LÝ CÁN BỘ CÔNG CHỨC VIÊN CHỨC</a:t>
              </a:r>
              <a:endParaRPr sz="3200">
                <a:solidFill>
                  <a:schemeClr val="lt1"/>
                </a:solidFill>
                <a:latin typeface="Times New Roman"/>
                <a:ea typeface="Times New Roman"/>
                <a:cs typeface="Times New Roman"/>
                <a:sym typeface="Times New Roman"/>
              </a:endParaRPr>
            </a:p>
          </p:txBody>
        </p:sp>
      </p:grpSp>
      <p:sp>
        <p:nvSpPr>
          <p:cNvPr id="1111" name="Google Shape;1111;p35"/>
          <p:cNvSpPr txBox="1"/>
          <p:nvPr>
            <p:ph idx="12" type="sldNum"/>
          </p:nvPr>
        </p:nvSpPr>
        <p:spPr>
          <a:xfrm>
            <a:off x="8610600" y="635635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4"/>
          <p:cNvSpPr txBox="1"/>
          <p:nvPr>
            <p:ph idx="12" type="sldNum"/>
          </p:nvPr>
        </p:nvSpPr>
        <p:spPr>
          <a:xfrm>
            <a:off x="838200" y="6356356"/>
            <a:ext cx="2743200" cy="3651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fld id="{00000000-1234-1234-1234-123412341234}" type="slidenum">
              <a:rPr lang="en-US" sz="1200">
                <a:solidFill>
                  <a:srgbClr val="888888"/>
                </a:solidFill>
                <a:latin typeface="Times New Roman"/>
                <a:ea typeface="Times New Roman"/>
                <a:cs typeface="Times New Roman"/>
                <a:sym typeface="Times New Roman"/>
              </a:rPr>
              <a:t>‹#›</a:t>
            </a:fld>
            <a:endParaRPr sz="1200">
              <a:solidFill>
                <a:srgbClr val="888888"/>
              </a:solidFill>
              <a:latin typeface="Times New Roman"/>
              <a:ea typeface="Times New Roman"/>
              <a:cs typeface="Times New Roman"/>
              <a:sym typeface="Times New Roman"/>
            </a:endParaRPr>
          </a:p>
        </p:txBody>
      </p:sp>
      <p:pic>
        <p:nvPicPr>
          <p:cNvPr id="242" name="Google Shape;242;p4"/>
          <p:cNvPicPr preferRelativeResize="0"/>
          <p:nvPr/>
        </p:nvPicPr>
        <p:blipFill rotWithShape="1">
          <a:blip r:embed="rId3">
            <a:alphaModFix/>
          </a:blip>
          <a:srcRect b="0" l="0" r="0" t="0"/>
          <a:stretch/>
        </p:blipFill>
        <p:spPr>
          <a:xfrm>
            <a:off x="1283775" y="861216"/>
            <a:ext cx="10129529" cy="5336663"/>
          </a:xfrm>
          <a:prstGeom prst="rect">
            <a:avLst/>
          </a:prstGeom>
          <a:noFill/>
          <a:ln>
            <a:noFill/>
          </a:ln>
        </p:spPr>
      </p:pic>
      <p:grpSp>
        <p:nvGrpSpPr>
          <p:cNvPr id="243" name="Google Shape;243;p4"/>
          <p:cNvGrpSpPr/>
          <p:nvPr/>
        </p:nvGrpSpPr>
        <p:grpSpPr>
          <a:xfrm>
            <a:off x="17631" y="14268"/>
            <a:ext cx="4992658" cy="641951"/>
            <a:chOff x="945739" y="773988"/>
            <a:chExt cx="4114799" cy="641951"/>
          </a:xfrm>
        </p:grpSpPr>
        <p:sp>
          <p:nvSpPr>
            <p:cNvPr id="244" name="Google Shape;244;p4"/>
            <p:cNvSpPr/>
            <p:nvPr/>
          </p:nvSpPr>
          <p:spPr>
            <a:xfrm>
              <a:off x="945739" y="773988"/>
              <a:ext cx="4114799" cy="641951"/>
            </a:xfrm>
            <a:prstGeom prst="homePlate">
              <a:avLst>
                <a:gd fmla="val 50000" name="adj"/>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45" name="Google Shape;245;p4"/>
            <p:cNvSpPr txBox="1"/>
            <p:nvPr/>
          </p:nvSpPr>
          <p:spPr>
            <a:xfrm>
              <a:off x="1506444" y="793772"/>
              <a:ext cx="3449268" cy="43088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lt1"/>
                  </a:solidFill>
                  <a:latin typeface="Times New Roman"/>
                  <a:ea typeface="Times New Roman"/>
                  <a:cs typeface="Times New Roman"/>
                  <a:sym typeface="Times New Roman"/>
                </a:rPr>
                <a:t>TỔNG QUAN VỀ VNPT CCVC</a:t>
              </a:r>
              <a:endParaRPr/>
            </a:p>
          </p:txBody>
        </p:sp>
        <p:sp>
          <p:nvSpPr>
            <p:cNvPr id="246" name="Google Shape;246;p4"/>
            <p:cNvSpPr/>
            <p:nvPr/>
          </p:nvSpPr>
          <p:spPr>
            <a:xfrm>
              <a:off x="1016875" y="847641"/>
              <a:ext cx="429052"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1"/>
                  </a:solidFill>
                  <a:latin typeface="Times New Roman"/>
                  <a:ea typeface="Times New Roman"/>
                  <a:cs typeface="Times New Roman"/>
                  <a:sym typeface="Times New Roman"/>
                </a:rPr>
                <a:t>1</a:t>
              </a:r>
              <a:endParaRPr/>
            </a:p>
          </p:txBody>
        </p:sp>
      </p:grpSp>
      <p:grpSp>
        <p:nvGrpSpPr>
          <p:cNvPr id="247" name="Google Shape;247;p4"/>
          <p:cNvGrpSpPr/>
          <p:nvPr/>
        </p:nvGrpSpPr>
        <p:grpSpPr>
          <a:xfrm>
            <a:off x="0" y="6197881"/>
            <a:ext cx="12196218" cy="653790"/>
            <a:chOff x="-4214" y="6467722"/>
            <a:chExt cx="12196218" cy="390278"/>
          </a:xfrm>
        </p:grpSpPr>
        <p:sp>
          <p:nvSpPr>
            <p:cNvPr id="248" name="Google Shape;248;p4"/>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9" name="Google Shape;249;p4"/>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250" name="Google Shape;250;p4"/>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4</a:t>
            </a:r>
            <a:endParaRPr sz="1200">
              <a:solidFill>
                <a:schemeClr val="lt1"/>
              </a:solidFill>
              <a:latin typeface="Times New Roman"/>
              <a:ea typeface="Times New Roman"/>
              <a:cs typeface="Times New Roman"/>
              <a:sym typeface="Times New Roman"/>
            </a:endParaRPr>
          </a:p>
        </p:txBody>
      </p:sp>
      <p:pic>
        <p:nvPicPr>
          <p:cNvPr id="251" name="Google Shape;251;p4"/>
          <p:cNvPicPr preferRelativeResize="0"/>
          <p:nvPr/>
        </p:nvPicPr>
        <p:blipFill rotWithShape="1">
          <a:blip r:embed="rId4">
            <a:alphaModFix/>
          </a:blip>
          <a:srcRect b="0" l="0" r="0" t="0"/>
          <a:stretch/>
        </p:blipFill>
        <p:spPr>
          <a:xfrm>
            <a:off x="10866679" y="-4181"/>
            <a:ext cx="1238507" cy="91649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5"/>
          <p:cNvSpPr txBox="1"/>
          <p:nvPr>
            <p:ph idx="4294967295" type="sldNum"/>
          </p:nvPr>
        </p:nvSpPr>
        <p:spPr>
          <a:xfrm>
            <a:off x="8610600" y="6356356"/>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58" name="Google Shape;258;p5"/>
          <p:cNvSpPr txBox="1"/>
          <p:nvPr/>
        </p:nvSpPr>
        <p:spPr>
          <a:xfrm>
            <a:off x="188011" y="881004"/>
            <a:ext cx="12003990" cy="537377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1" lang="en-US" sz="1600">
                <a:solidFill>
                  <a:srgbClr val="0070C0"/>
                </a:solidFill>
                <a:latin typeface="Tahoma"/>
                <a:ea typeface="Tahoma"/>
                <a:cs typeface="Tahoma"/>
                <a:sym typeface="Tahoma"/>
              </a:rPr>
              <a:t> CĂN CỨ PHÁP LÝ:</a:t>
            </a:r>
            <a:endParaRPr b="1" sz="1600">
              <a:solidFill>
                <a:srgbClr val="0070C0"/>
              </a:solidFill>
              <a:latin typeface="Tahoma"/>
              <a:ea typeface="Tahoma"/>
              <a:cs typeface="Tahoma"/>
              <a:sym typeface="Tahoma"/>
            </a:endParaRPr>
          </a:p>
          <a:p>
            <a:pPr indent="0" lvl="0" marL="0" marR="0" rtl="0" algn="l">
              <a:lnSpc>
                <a:spcPct val="110000"/>
              </a:lnSpc>
              <a:spcBef>
                <a:spcPts val="900"/>
              </a:spcBef>
              <a:spcAft>
                <a:spcPts val="0"/>
              </a:spcAft>
              <a:buClr>
                <a:srgbClr val="000000"/>
              </a:buClr>
              <a:buSzPts val="1700"/>
              <a:buFont typeface="Noto Sans Symbols"/>
              <a:buChar char="⮚"/>
            </a:pPr>
            <a:r>
              <a:rPr b="1" i="1" lang="en-US" sz="1700">
                <a:solidFill>
                  <a:srgbClr val="FF0000"/>
                </a:solidFill>
                <a:latin typeface="Times New Roman"/>
                <a:ea typeface="Times New Roman"/>
                <a:cs typeface="Times New Roman"/>
                <a:sym typeface="Times New Roman"/>
              </a:rPr>
              <a:t>Đáp ứng các tiêu chuẩn kỹ thuật, thông tin quản lý, đồng bộ với CSDL Quốc gia CBCCVC - Bộ Nội Vụ đang triển khai.</a:t>
            </a:r>
            <a:endParaRPr/>
          </a:p>
          <a:p>
            <a:pPr indent="0" lvl="0" marL="0" marR="0" rtl="0" algn="l">
              <a:lnSpc>
                <a:spcPct val="110000"/>
              </a:lnSpc>
              <a:spcBef>
                <a:spcPts val="900"/>
              </a:spcBef>
              <a:spcAft>
                <a:spcPts val="0"/>
              </a:spcAft>
              <a:buClr>
                <a:srgbClr val="000000"/>
              </a:buClr>
              <a:buSzPts val="1700"/>
              <a:buFont typeface="Noto Sans Symbols"/>
              <a:buChar char="⮚"/>
            </a:pPr>
            <a:r>
              <a:rPr b="1" i="1" lang="en-US" sz="1700">
                <a:solidFill>
                  <a:srgbClr val="FF0000"/>
                </a:solidFill>
                <a:latin typeface="Times New Roman"/>
                <a:ea typeface="Times New Roman"/>
                <a:cs typeface="Times New Roman"/>
                <a:sym typeface="Times New Roman"/>
              </a:rPr>
              <a:t>Công văn số 639/BNV-VP ngày 21/02/2023: Quy dịnh về Mẫu Sơ yếu Lý lịch 2C hợp nhất của Bộ Nội Vụ tại Phụ lục 1;</a:t>
            </a:r>
            <a:endParaRPr b="1" i="1" sz="1700">
              <a:solidFill>
                <a:srgbClr val="FF0000"/>
              </a:solidFill>
              <a:latin typeface="Times New Roman"/>
              <a:ea typeface="Times New Roman"/>
              <a:cs typeface="Times New Roman"/>
              <a:sym typeface="Times New Roman"/>
            </a:endParaRPr>
          </a:p>
          <a:p>
            <a:pPr indent="0" lvl="0" marL="0" marR="0" rtl="0" algn="l">
              <a:lnSpc>
                <a:spcPct val="110000"/>
              </a:lnSpc>
              <a:spcBef>
                <a:spcPts val="900"/>
              </a:spcBef>
              <a:spcAft>
                <a:spcPts val="0"/>
              </a:spcAft>
              <a:buClr>
                <a:srgbClr val="000000"/>
              </a:buClr>
              <a:buSzPts val="1700"/>
              <a:buFont typeface="Noto Sans Symbols"/>
              <a:buChar char="⮚"/>
            </a:pPr>
            <a:r>
              <a:rPr lang="en-US" sz="1700">
                <a:solidFill>
                  <a:srgbClr val="0070C0"/>
                </a:solidFill>
                <a:latin typeface="Times New Roman"/>
                <a:ea typeface="Times New Roman"/>
                <a:cs typeface="Times New Roman"/>
                <a:sym typeface="Times New Roman"/>
              </a:rPr>
              <a:t>QĐ số 4223/QĐ-BNV ngày 30/11/2016: Quyết định ban hành chuẩn thông tin và quy định kỹ thuật dùng cho phần mềm, CSDL CBCCVC và cán bộ công chức cấp xã</a:t>
            </a:r>
            <a:endParaRPr sz="1700">
              <a:solidFill>
                <a:srgbClr val="0070C0"/>
              </a:solidFill>
              <a:latin typeface="Times New Roman"/>
              <a:ea typeface="Times New Roman"/>
              <a:cs typeface="Times New Roman"/>
              <a:sym typeface="Times New Roman"/>
            </a:endParaRPr>
          </a:p>
          <a:p>
            <a:pPr indent="0" lvl="0" marL="0" marR="0" rtl="0" algn="l">
              <a:lnSpc>
                <a:spcPct val="110000"/>
              </a:lnSpc>
              <a:spcBef>
                <a:spcPts val="900"/>
              </a:spcBef>
              <a:spcAft>
                <a:spcPts val="0"/>
              </a:spcAft>
              <a:buClr>
                <a:srgbClr val="000000"/>
              </a:buClr>
              <a:buSzPts val="1700"/>
              <a:buFont typeface="Noto Sans Symbols"/>
              <a:buChar char="⮚"/>
            </a:pPr>
            <a:r>
              <a:rPr lang="en-US" sz="1700">
                <a:solidFill>
                  <a:srgbClr val="0070C0"/>
                </a:solidFill>
                <a:latin typeface="Times New Roman"/>
                <a:ea typeface="Times New Roman"/>
                <a:cs typeface="Times New Roman"/>
                <a:sym typeface="Times New Roman"/>
              </a:rPr>
              <a:t>Luật 22/2008/QH12 Luật cán bộ, công chức ngày 13 tháng 11 năm 2008;</a:t>
            </a:r>
            <a:endParaRPr/>
          </a:p>
          <a:p>
            <a:pPr indent="0" lvl="0" marL="0" marR="0" rtl="0" algn="l">
              <a:lnSpc>
                <a:spcPct val="110000"/>
              </a:lnSpc>
              <a:spcBef>
                <a:spcPts val="900"/>
              </a:spcBef>
              <a:spcAft>
                <a:spcPts val="0"/>
              </a:spcAft>
              <a:buClr>
                <a:srgbClr val="000000"/>
              </a:buClr>
              <a:buSzPts val="1700"/>
              <a:buFont typeface="Noto Sans Symbols"/>
              <a:buChar char="⮚"/>
            </a:pPr>
            <a:r>
              <a:rPr lang="en-US" sz="1700">
                <a:solidFill>
                  <a:srgbClr val="0070C0"/>
                </a:solidFill>
                <a:latin typeface="Times New Roman"/>
                <a:ea typeface="Times New Roman"/>
                <a:cs typeface="Times New Roman"/>
                <a:sym typeface="Times New Roman"/>
              </a:rPr>
              <a:t>Luật 58/2010/QH12 Luật viên chức ngày 15 tháng 11 năm 2010;</a:t>
            </a:r>
            <a:endParaRPr/>
          </a:p>
          <a:p>
            <a:pPr indent="0" lvl="0" marL="0" marR="0" rtl="0" algn="l">
              <a:lnSpc>
                <a:spcPct val="110000"/>
              </a:lnSpc>
              <a:spcBef>
                <a:spcPts val="900"/>
              </a:spcBef>
              <a:spcAft>
                <a:spcPts val="0"/>
              </a:spcAft>
              <a:buClr>
                <a:srgbClr val="000000"/>
              </a:buClr>
              <a:buSzPts val="1700"/>
              <a:buFont typeface="Noto Sans Symbols"/>
              <a:buChar char="⮚"/>
            </a:pPr>
            <a:r>
              <a:rPr lang="en-US" sz="1700">
                <a:solidFill>
                  <a:srgbClr val="0070C0"/>
                </a:solidFill>
                <a:latin typeface="Times New Roman"/>
                <a:ea typeface="Times New Roman"/>
                <a:cs typeface="Times New Roman"/>
                <a:sym typeface="Times New Roman"/>
              </a:rPr>
              <a:t>NĐ 204/2004/NĐ-CP về chế độ tiền lương cho CBCCVC và lực lượng vũ trang và NĐ số 76/2009/NĐ-CP sửa đổi bổ sung NĐ 204</a:t>
            </a:r>
            <a:endParaRPr/>
          </a:p>
          <a:p>
            <a:pPr indent="0" lvl="0" marL="0" marR="0" rtl="0" algn="l">
              <a:lnSpc>
                <a:spcPct val="110000"/>
              </a:lnSpc>
              <a:spcBef>
                <a:spcPts val="900"/>
              </a:spcBef>
              <a:spcAft>
                <a:spcPts val="0"/>
              </a:spcAft>
              <a:buClr>
                <a:srgbClr val="000000"/>
              </a:buClr>
              <a:buSzPts val="1700"/>
              <a:buFont typeface="Noto Sans Symbols"/>
              <a:buChar char="⮚"/>
            </a:pPr>
            <a:r>
              <a:rPr lang="en-US" sz="1700">
                <a:solidFill>
                  <a:srgbClr val="0070C0"/>
                </a:solidFill>
                <a:latin typeface="Times New Roman"/>
                <a:ea typeface="Times New Roman"/>
                <a:cs typeface="Times New Roman"/>
                <a:sym typeface="Times New Roman"/>
              </a:rPr>
              <a:t>Thông tư số 07/2019/TT-BNV ngày 01/6/2019 của Bộ Nội vụ quy định về chế độ báo cáo thống kê và quản lý hồ sơ viên chức.</a:t>
            </a:r>
            <a:endParaRPr sz="1700">
              <a:solidFill>
                <a:srgbClr val="0070C0"/>
              </a:solidFill>
              <a:latin typeface="Times New Roman"/>
              <a:ea typeface="Times New Roman"/>
              <a:cs typeface="Times New Roman"/>
              <a:sym typeface="Times New Roman"/>
            </a:endParaRPr>
          </a:p>
          <a:p>
            <a:pPr indent="0" lvl="0" marL="0" marR="0" rtl="0" algn="l">
              <a:lnSpc>
                <a:spcPct val="110000"/>
              </a:lnSpc>
              <a:spcBef>
                <a:spcPts val="900"/>
              </a:spcBef>
              <a:spcAft>
                <a:spcPts val="0"/>
              </a:spcAft>
              <a:buClr>
                <a:srgbClr val="000000"/>
              </a:buClr>
              <a:buSzPts val="1700"/>
              <a:buFont typeface="Noto Sans Symbols"/>
              <a:buChar char="⮚"/>
            </a:pPr>
            <a:r>
              <a:rPr lang="en-US" sz="1700">
                <a:solidFill>
                  <a:srgbClr val="0070C0"/>
                </a:solidFill>
                <a:latin typeface="Times New Roman"/>
                <a:ea typeface="Times New Roman"/>
                <a:cs typeface="Times New Roman"/>
                <a:sym typeface="Times New Roman"/>
              </a:rPr>
              <a:t>Nghị định 135/2020/NĐ-CP Quy định chi tiết Điều 169 của Bộ luật Lao động về tuổi nghỉ hưu </a:t>
            </a:r>
            <a:endParaRPr sz="1700">
              <a:solidFill>
                <a:srgbClr val="0070C0"/>
              </a:solidFill>
              <a:latin typeface="Times New Roman"/>
              <a:ea typeface="Times New Roman"/>
              <a:cs typeface="Times New Roman"/>
              <a:sym typeface="Times New Roman"/>
            </a:endParaRPr>
          </a:p>
          <a:p>
            <a:pPr indent="0" lvl="0" marL="0" marR="0" rtl="0" algn="l">
              <a:lnSpc>
                <a:spcPct val="110000"/>
              </a:lnSpc>
              <a:spcBef>
                <a:spcPts val="900"/>
              </a:spcBef>
              <a:spcAft>
                <a:spcPts val="0"/>
              </a:spcAft>
              <a:buClr>
                <a:srgbClr val="000000"/>
              </a:buClr>
              <a:buSzPts val="1700"/>
              <a:buFont typeface="Noto Sans Symbols"/>
              <a:buChar char="⮚"/>
            </a:pPr>
            <a:r>
              <a:rPr lang="en-US" sz="1700">
                <a:solidFill>
                  <a:srgbClr val="0070C0"/>
                </a:solidFill>
                <a:latin typeface="Times New Roman"/>
                <a:ea typeface="Times New Roman"/>
                <a:cs typeface="Times New Roman"/>
                <a:sym typeface="Times New Roman"/>
              </a:rPr>
              <a:t>130/2020/NĐ-CP: Kiểm soát tài sản, thu nhập của người có chức vụ, quyền hạn trong cơ quan, tổ chức đơn vị</a:t>
            </a:r>
            <a:endParaRPr sz="1700">
              <a:solidFill>
                <a:srgbClr val="0070C0"/>
              </a:solidFill>
              <a:latin typeface="Times New Roman"/>
              <a:ea typeface="Times New Roman"/>
              <a:cs typeface="Times New Roman"/>
              <a:sym typeface="Times New Roman"/>
            </a:endParaRPr>
          </a:p>
          <a:p>
            <a:pPr indent="0" lvl="0" marL="0" marR="0" rtl="0" algn="l">
              <a:lnSpc>
                <a:spcPct val="110000"/>
              </a:lnSpc>
              <a:spcBef>
                <a:spcPts val="900"/>
              </a:spcBef>
              <a:spcAft>
                <a:spcPts val="0"/>
              </a:spcAft>
              <a:buClr>
                <a:srgbClr val="000000"/>
              </a:buClr>
              <a:buSzPts val="1700"/>
              <a:buFont typeface="Noto Sans Symbols"/>
              <a:buChar char="⮚"/>
            </a:pPr>
            <a:r>
              <a:rPr lang="en-US" sz="1700">
                <a:solidFill>
                  <a:srgbClr val="0070C0"/>
                </a:solidFill>
                <a:latin typeface="Times New Roman"/>
                <a:ea typeface="Times New Roman"/>
                <a:cs typeface="Times New Roman"/>
                <a:sym typeface="Times New Roman"/>
              </a:rPr>
              <a:t>Nghị định: 90/2020/NĐ-CP  Về đánh giá, xếp loại chất lượng cán bộ, công chức, viên chức</a:t>
            </a:r>
            <a:endParaRPr sz="1700">
              <a:solidFill>
                <a:srgbClr val="0070C0"/>
              </a:solidFill>
              <a:latin typeface="Times New Roman"/>
              <a:ea typeface="Times New Roman"/>
              <a:cs typeface="Times New Roman"/>
              <a:sym typeface="Times New Roman"/>
            </a:endParaRPr>
          </a:p>
          <a:p>
            <a:pPr indent="0" lvl="0" marL="0" marR="0" rtl="0" algn="l">
              <a:lnSpc>
                <a:spcPct val="110000"/>
              </a:lnSpc>
              <a:spcBef>
                <a:spcPts val="900"/>
              </a:spcBef>
              <a:spcAft>
                <a:spcPts val="0"/>
              </a:spcAft>
              <a:buClr>
                <a:srgbClr val="000000"/>
              </a:buClr>
              <a:buSzPts val="1700"/>
              <a:buFont typeface="Noto Sans Symbols"/>
              <a:buChar char="⮚"/>
            </a:pPr>
            <a:r>
              <a:rPr lang="en-US" sz="1700">
                <a:solidFill>
                  <a:srgbClr val="0070C0"/>
                </a:solidFill>
                <a:latin typeface="Times New Roman"/>
                <a:ea typeface="Times New Roman"/>
                <a:cs typeface="Times New Roman"/>
                <a:sym typeface="Times New Roman"/>
              </a:rPr>
              <a:t>Thông tư 03/2021/TT-BNV Sửa đổi bổ sung chế độ nâng bậc lương thường xuyên, nâng bậc lương trước hạn và chế độ phụ cấp thâm niên vượt khung đối với CBCCVC và người lao động</a:t>
            </a:r>
            <a:endParaRPr sz="1700">
              <a:solidFill>
                <a:srgbClr val="0070C0"/>
              </a:solidFill>
              <a:latin typeface="Times New Roman"/>
              <a:ea typeface="Times New Roman"/>
              <a:cs typeface="Times New Roman"/>
              <a:sym typeface="Times New Roman"/>
            </a:endParaRPr>
          </a:p>
        </p:txBody>
      </p:sp>
      <p:grpSp>
        <p:nvGrpSpPr>
          <p:cNvPr id="259" name="Google Shape;259;p5"/>
          <p:cNvGrpSpPr/>
          <p:nvPr/>
        </p:nvGrpSpPr>
        <p:grpSpPr>
          <a:xfrm>
            <a:off x="188010" y="171081"/>
            <a:ext cx="5328745" cy="641951"/>
            <a:chOff x="898635" y="788276"/>
            <a:chExt cx="5328745" cy="641951"/>
          </a:xfrm>
        </p:grpSpPr>
        <p:sp>
          <p:nvSpPr>
            <p:cNvPr id="260" name="Google Shape;260;p5"/>
            <p:cNvSpPr/>
            <p:nvPr/>
          </p:nvSpPr>
          <p:spPr>
            <a:xfrm>
              <a:off x="898635" y="788276"/>
              <a:ext cx="5328745" cy="641951"/>
            </a:xfrm>
            <a:prstGeom prst="homePlate">
              <a:avLst>
                <a:gd fmla="val 50000"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61" name="Google Shape;261;p5"/>
            <p:cNvSpPr txBox="1"/>
            <p:nvPr/>
          </p:nvSpPr>
          <p:spPr>
            <a:xfrm>
              <a:off x="1662699" y="822348"/>
              <a:ext cx="44333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Giới thiệu văn bản quy định</a:t>
              </a:r>
              <a:endParaRPr sz="2800">
                <a:solidFill>
                  <a:schemeClr val="lt1"/>
                </a:solidFill>
                <a:latin typeface="Times New Roman"/>
                <a:ea typeface="Times New Roman"/>
                <a:cs typeface="Times New Roman"/>
                <a:sym typeface="Times New Roman"/>
              </a:endParaRPr>
            </a:p>
          </p:txBody>
        </p:sp>
        <p:sp>
          <p:nvSpPr>
            <p:cNvPr id="262" name="Google Shape;262;p5"/>
            <p:cNvSpPr/>
            <p:nvPr/>
          </p:nvSpPr>
          <p:spPr>
            <a:xfrm>
              <a:off x="1016877" y="847641"/>
              <a:ext cx="559113"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2</a:t>
              </a:r>
              <a:endParaRPr/>
            </a:p>
          </p:txBody>
        </p:sp>
      </p:grpSp>
      <p:grpSp>
        <p:nvGrpSpPr>
          <p:cNvPr id="263" name="Google Shape;263;p5"/>
          <p:cNvGrpSpPr/>
          <p:nvPr/>
        </p:nvGrpSpPr>
        <p:grpSpPr>
          <a:xfrm>
            <a:off x="0" y="6197881"/>
            <a:ext cx="12196218" cy="653790"/>
            <a:chOff x="-4214" y="6467722"/>
            <a:chExt cx="12196218" cy="390278"/>
          </a:xfrm>
        </p:grpSpPr>
        <p:sp>
          <p:nvSpPr>
            <p:cNvPr id="264" name="Google Shape;264;p5"/>
            <p:cNvSpPr/>
            <p:nvPr/>
          </p:nvSpPr>
          <p:spPr>
            <a:xfrm>
              <a:off x="5" y="6467722"/>
              <a:ext cx="12191999" cy="390278"/>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5"/>
            <p:cNvSpPr txBox="1"/>
            <p:nvPr/>
          </p:nvSpPr>
          <p:spPr>
            <a:xfrm>
              <a:off x="-4214" y="6467722"/>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266" name="Google Shape;266;p5"/>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5</a:t>
            </a:r>
            <a:endParaRPr sz="1200">
              <a:solidFill>
                <a:schemeClr val="lt1"/>
              </a:solidFill>
              <a:latin typeface="Times New Roman"/>
              <a:ea typeface="Times New Roman"/>
              <a:cs typeface="Times New Roman"/>
              <a:sym typeface="Times New Roman"/>
            </a:endParaRPr>
          </a:p>
        </p:txBody>
      </p:sp>
      <p:pic>
        <p:nvPicPr>
          <p:cNvPr id="267" name="Google Shape;267;p5"/>
          <p:cNvPicPr preferRelativeResize="0"/>
          <p:nvPr/>
        </p:nvPicPr>
        <p:blipFill rotWithShape="1">
          <a:blip r:embed="rId3">
            <a:alphaModFix/>
          </a:blip>
          <a:srcRect b="0" l="0" r="0" t="0"/>
          <a:stretch/>
        </p:blipFill>
        <p:spPr>
          <a:xfrm>
            <a:off x="10866679" y="33809"/>
            <a:ext cx="1238507" cy="9164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6"/>
          <p:cNvSpPr txBox="1"/>
          <p:nvPr>
            <p:ph type="title"/>
          </p:nvPr>
        </p:nvSpPr>
        <p:spPr>
          <a:xfrm>
            <a:off x="585808" y="796578"/>
            <a:ext cx="10714168" cy="5486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2000"/>
              <a:buFont typeface="Times New Roman"/>
              <a:buNone/>
            </a:pPr>
            <a:r>
              <a:rPr lang="en-US" sz="2000">
                <a:solidFill>
                  <a:srgbClr val="0070C0"/>
                </a:solidFill>
                <a:latin typeface="Times New Roman"/>
                <a:ea typeface="Times New Roman"/>
                <a:cs typeface="Times New Roman"/>
                <a:sym typeface="Times New Roman"/>
              </a:rPr>
              <a:t>LỢI ÍCH CỦA VNPT - CCVC VỚI CÁC ĐỐI TƯỢNG KHI TRIỂN KHAI</a:t>
            </a:r>
            <a:endParaRPr sz="2000">
              <a:solidFill>
                <a:srgbClr val="0070C0"/>
              </a:solidFill>
              <a:latin typeface="Times New Roman"/>
              <a:ea typeface="Times New Roman"/>
              <a:cs typeface="Times New Roman"/>
              <a:sym typeface="Times New Roman"/>
            </a:endParaRPr>
          </a:p>
        </p:txBody>
      </p:sp>
      <p:grpSp>
        <p:nvGrpSpPr>
          <p:cNvPr id="274" name="Google Shape;274;p6"/>
          <p:cNvGrpSpPr/>
          <p:nvPr/>
        </p:nvGrpSpPr>
        <p:grpSpPr>
          <a:xfrm>
            <a:off x="745649" y="1502229"/>
            <a:ext cx="10269872" cy="4330970"/>
            <a:chOff x="1400025" y="1625574"/>
            <a:chExt cx="10087582" cy="4332316"/>
          </a:xfrm>
        </p:grpSpPr>
        <p:sp>
          <p:nvSpPr>
            <p:cNvPr id="275" name="Google Shape;275;p6"/>
            <p:cNvSpPr/>
            <p:nvPr/>
          </p:nvSpPr>
          <p:spPr>
            <a:xfrm>
              <a:off x="8769554" y="2843627"/>
              <a:ext cx="2718053" cy="3114262"/>
            </a:xfrm>
            <a:prstGeom prst="rect">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276" name="Google Shape;276;p6"/>
            <p:cNvSpPr/>
            <p:nvPr/>
          </p:nvSpPr>
          <p:spPr>
            <a:xfrm>
              <a:off x="4968710" y="2842516"/>
              <a:ext cx="2718053" cy="3115373"/>
            </a:xfrm>
            <a:prstGeom prst="rect">
              <a:avLst/>
            </a:prstGeom>
            <a:solidFill>
              <a:srgbClr val="F7CAA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77" name="Google Shape;277;p6"/>
            <p:cNvSpPr/>
            <p:nvPr/>
          </p:nvSpPr>
          <p:spPr>
            <a:xfrm>
              <a:off x="1447940" y="2842518"/>
              <a:ext cx="2618912" cy="3115372"/>
            </a:xfrm>
            <a:prstGeom prst="rect">
              <a:avLst/>
            </a:prstGeom>
            <a:solidFill>
              <a:srgbClr val="BBD6E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78" name="Google Shape;278;p6"/>
            <p:cNvSpPr/>
            <p:nvPr/>
          </p:nvSpPr>
          <p:spPr>
            <a:xfrm>
              <a:off x="1447941" y="1634831"/>
              <a:ext cx="2588753" cy="337029"/>
            </a:xfrm>
            <a:prstGeom prst="roundRect">
              <a:avLst>
                <a:gd fmla="val 16667" name="adj"/>
              </a:avLst>
            </a:prstGeom>
            <a:solidFill>
              <a:srgbClr val="BBD6EE">
                <a:alpha val="82745"/>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7DD7"/>
                  </a:solidFill>
                  <a:latin typeface="Times New Roman"/>
                  <a:ea typeface="Times New Roman"/>
                  <a:cs typeface="Times New Roman"/>
                  <a:sym typeface="Times New Roman"/>
                </a:rPr>
                <a:t>Lãnh đạo đơn vị</a:t>
              </a:r>
              <a:endParaRPr sz="1600">
                <a:solidFill>
                  <a:schemeClr val="dk1"/>
                </a:solidFill>
                <a:latin typeface="Times New Roman"/>
                <a:ea typeface="Times New Roman"/>
                <a:cs typeface="Times New Roman"/>
                <a:sym typeface="Times New Roman"/>
              </a:endParaRPr>
            </a:p>
          </p:txBody>
        </p:sp>
        <p:sp>
          <p:nvSpPr>
            <p:cNvPr id="279" name="Google Shape;279;p6"/>
            <p:cNvSpPr txBox="1"/>
            <p:nvPr/>
          </p:nvSpPr>
          <p:spPr>
            <a:xfrm>
              <a:off x="1400025" y="2842517"/>
              <a:ext cx="2618912" cy="2711141"/>
            </a:xfrm>
            <a:prstGeom prst="rect">
              <a:avLst/>
            </a:prstGeom>
            <a:noFill/>
            <a:ln>
              <a:noFill/>
            </a:ln>
          </p:spPr>
          <p:txBody>
            <a:bodyPr anchorCtr="0" anchor="t" bIns="45700" lIns="91425" spcFirstLastPara="1" rIns="91425" wrap="square" tIns="45700">
              <a:spAutoFit/>
            </a:bodyPr>
            <a:lstStyle/>
            <a:p>
              <a:pPr indent="-176213" lvl="0" marL="176213" marR="0" rtl="0" algn="l">
                <a:lnSpc>
                  <a:spcPct val="105000"/>
                </a:lnSpc>
                <a:spcBef>
                  <a:spcPts val="0"/>
                </a:spcBef>
                <a:spcAft>
                  <a:spcPts val="0"/>
                </a:spcAft>
                <a:buClr>
                  <a:schemeClr val="dk1"/>
                </a:buClr>
                <a:buSzPts val="1600"/>
                <a:buFont typeface="Courier New"/>
                <a:buChar char="o"/>
              </a:pPr>
              <a:r>
                <a:rPr lang="en-US" sz="1600">
                  <a:solidFill>
                    <a:schemeClr val="dk1"/>
                  </a:solidFill>
                  <a:latin typeface="Times New Roman"/>
                  <a:ea typeface="Times New Roman"/>
                  <a:cs typeface="Times New Roman"/>
                  <a:sym typeface="Times New Roman"/>
                </a:rPr>
                <a:t>Kết xuất được báo cáo nhanh, tìm kiếm nhân sự theo các yêu cầu mong muốn</a:t>
              </a:r>
              <a:endParaRPr sz="1600">
                <a:solidFill>
                  <a:schemeClr val="dk1"/>
                </a:solidFill>
                <a:latin typeface="Times New Roman"/>
                <a:ea typeface="Times New Roman"/>
                <a:cs typeface="Times New Roman"/>
                <a:sym typeface="Times New Roman"/>
              </a:endParaRPr>
            </a:p>
            <a:p>
              <a:pPr indent="-176213" lvl="0" marL="176213" marR="0" rtl="0" algn="l">
                <a:lnSpc>
                  <a:spcPct val="105000"/>
                </a:lnSpc>
                <a:spcBef>
                  <a:spcPts val="600"/>
                </a:spcBef>
                <a:spcAft>
                  <a:spcPts val="0"/>
                </a:spcAft>
                <a:buClr>
                  <a:schemeClr val="dk1"/>
                </a:buClr>
                <a:buSzPts val="1600"/>
                <a:buFont typeface="Courier New"/>
                <a:buChar char="o"/>
              </a:pPr>
              <a:r>
                <a:rPr lang="en-US" sz="1600">
                  <a:solidFill>
                    <a:schemeClr val="dk1"/>
                  </a:solidFill>
                  <a:latin typeface="Times New Roman"/>
                  <a:ea typeface="Times New Roman"/>
                  <a:cs typeface="Times New Roman"/>
                  <a:sym typeface="Times New Roman"/>
                </a:rPr>
                <a:t>Số liệu CBCCVC luôn được cập nhật mới nhất, đúng với mọi thời điểm dựa theo biến động =&gt; nắm bắt được thông tin nhân sự và hoạch định chiến lược về nhân sự hợp lý</a:t>
              </a:r>
              <a:endParaRPr sz="1400">
                <a:solidFill>
                  <a:schemeClr val="dk1"/>
                </a:solidFill>
                <a:latin typeface="Times New Roman"/>
                <a:ea typeface="Times New Roman"/>
                <a:cs typeface="Times New Roman"/>
                <a:sym typeface="Times New Roman"/>
              </a:endParaRPr>
            </a:p>
          </p:txBody>
        </p:sp>
        <p:sp>
          <p:nvSpPr>
            <p:cNvPr id="280" name="Google Shape;280;p6"/>
            <p:cNvSpPr/>
            <p:nvPr/>
          </p:nvSpPr>
          <p:spPr>
            <a:xfrm>
              <a:off x="4968709" y="1625574"/>
              <a:ext cx="2930440" cy="337029"/>
            </a:xfrm>
            <a:prstGeom prst="roundRect">
              <a:avLst>
                <a:gd fmla="val 16667" name="adj"/>
              </a:avLst>
            </a:prstGeom>
            <a:solidFill>
              <a:srgbClr val="F7CAAC">
                <a:alpha val="82745"/>
              </a:srgbClr>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7DD7"/>
                  </a:solidFill>
                  <a:latin typeface="Times New Roman"/>
                  <a:ea typeface="Times New Roman"/>
                  <a:cs typeface="Times New Roman"/>
                  <a:sym typeface="Times New Roman"/>
                </a:rPr>
                <a:t>Cán bộ làm công tác tổ chức</a:t>
              </a:r>
              <a:endParaRPr b="1" sz="1600">
                <a:solidFill>
                  <a:srgbClr val="007DD7"/>
                </a:solidFill>
                <a:latin typeface="Times New Roman"/>
                <a:ea typeface="Times New Roman"/>
                <a:cs typeface="Times New Roman"/>
                <a:sym typeface="Times New Roman"/>
              </a:endParaRPr>
            </a:p>
          </p:txBody>
        </p:sp>
        <p:sp>
          <p:nvSpPr>
            <p:cNvPr id="281" name="Google Shape;281;p6"/>
            <p:cNvSpPr txBox="1"/>
            <p:nvPr/>
          </p:nvSpPr>
          <p:spPr>
            <a:xfrm>
              <a:off x="4895182" y="3030060"/>
              <a:ext cx="2718053" cy="2253514"/>
            </a:xfrm>
            <a:prstGeom prst="rect">
              <a:avLst/>
            </a:prstGeom>
            <a:noFill/>
            <a:ln>
              <a:noFill/>
            </a:ln>
          </p:spPr>
          <p:txBody>
            <a:bodyPr anchorCtr="0" anchor="t" bIns="45700" lIns="91425" spcFirstLastPara="1" rIns="91425" wrap="square" tIns="45700">
              <a:spAutoFit/>
            </a:bodyPr>
            <a:lstStyle/>
            <a:p>
              <a:pPr indent="-176213" lvl="0" marL="176213" marR="0" rtl="0" algn="l">
                <a:lnSpc>
                  <a:spcPct val="105000"/>
                </a:lnSpc>
                <a:spcBef>
                  <a:spcPts val="0"/>
                </a:spcBef>
                <a:spcAft>
                  <a:spcPts val="0"/>
                </a:spcAft>
                <a:buClr>
                  <a:srgbClr val="2F5597"/>
                </a:buClr>
                <a:buSzPts val="1500"/>
                <a:buFont typeface="Courier New"/>
                <a:buChar char="o"/>
              </a:pPr>
              <a:r>
                <a:rPr lang="en-US" sz="1500">
                  <a:solidFill>
                    <a:srgbClr val="2F5597"/>
                  </a:solidFill>
                  <a:latin typeface="Times New Roman"/>
                  <a:ea typeface="Times New Roman"/>
                  <a:cs typeface="Times New Roman"/>
                  <a:sym typeface="Times New Roman"/>
                </a:rPr>
                <a:t>Không mất thời gian thực hiện báo cáo theo quy định hàng tháng, quý, năm =&gt; khối lượng công việc được giảm tải</a:t>
              </a:r>
              <a:endParaRPr sz="1500">
                <a:solidFill>
                  <a:srgbClr val="2F5597"/>
                </a:solidFill>
                <a:latin typeface="Times New Roman"/>
                <a:ea typeface="Times New Roman"/>
                <a:cs typeface="Times New Roman"/>
                <a:sym typeface="Times New Roman"/>
              </a:endParaRPr>
            </a:p>
            <a:p>
              <a:pPr indent="-176213" lvl="0" marL="176213" marR="0" rtl="0" algn="l">
                <a:lnSpc>
                  <a:spcPct val="105000"/>
                </a:lnSpc>
                <a:spcBef>
                  <a:spcPts val="600"/>
                </a:spcBef>
                <a:spcAft>
                  <a:spcPts val="0"/>
                </a:spcAft>
                <a:buClr>
                  <a:srgbClr val="2F5597"/>
                </a:buClr>
                <a:buSzPts val="1500"/>
                <a:buFont typeface="Courier New"/>
                <a:buChar char="o"/>
              </a:pPr>
              <a:r>
                <a:rPr lang="en-US" sz="1500">
                  <a:solidFill>
                    <a:srgbClr val="2F5597"/>
                  </a:solidFill>
                  <a:latin typeface="Times New Roman"/>
                  <a:ea typeface="Times New Roman"/>
                  <a:cs typeface="Times New Roman"/>
                  <a:sym typeface="Times New Roman"/>
                </a:rPr>
                <a:t>Thực hiện thủ tục nhanh, kịp thời </a:t>
              </a:r>
              <a:endParaRPr sz="1500">
                <a:solidFill>
                  <a:srgbClr val="2F5597"/>
                </a:solidFill>
                <a:latin typeface="Times New Roman"/>
                <a:ea typeface="Times New Roman"/>
                <a:cs typeface="Times New Roman"/>
                <a:sym typeface="Times New Roman"/>
              </a:endParaRPr>
            </a:p>
            <a:p>
              <a:pPr indent="-176213" lvl="0" marL="176213" marR="0" rtl="0" algn="l">
                <a:lnSpc>
                  <a:spcPct val="105000"/>
                </a:lnSpc>
                <a:spcBef>
                  <a:spcPts val="600"/>
                </a:spcBef>
                <a:spcAft>
                  <a:spcPts val="0"/>
                </a:spcAft>
                <a:buClr>
                  <a:srgbClr val="2F5597"/>
                </a:buClr>
                <a:buSzPts val="1500"/>
                <a:buFont typeface="Courier New"/>
                <a:buChar char="o"/>
              </a:pPr>
              <a:r>
                <a:rPr lang="en-US" sz="1500">
                  <a:solidFill>
                    <a:srgbClr val="2F5597"/>
                  </a:solidFill>
                  <a:latin typeface="Times New Roman"/>
                  <a:ea typeface="Times New Roman"/>
                  <a:cs typeface="Times New Roman"/>
                  <a:sym typeface="Times New Roman"/>
                </a:rPr>
                <a:t>Báo cáo, thống kê, phân tích dữ liệu nhanh và chính xác</a:t>
              </a:r>
              <a:endParaRPr/>
            </a:p>
            <a:p>
              <a:pPr indent="-80963" lvl="0" marL="176213" marR="0" rtl="0" algn="l">
                <a:lnSpc>
                  <a:spcPct val="105000"/>
                </a:lnSpc>
                <a:spcBef>
                  <a:spcPts val="600"/>
                </a:spcBef>
                <a:spcAft>
                  <a:spcPts val="0"/>
                </a:spcAft>
                <a:buClr>
                  <a:schemeClr val="dk1"/>
                </a:buClr>
                <a:buSzPts val="1500"/>
                <a:buFont typeface="Courier New"/>
                <a:buNone/>
              </a:pPr>
              <a:r>
                <a:t/>
              </a:r>
              <a:endParaRPr sz="1500">
                <a:solidFill>
                  <a:srgbClr val="2F5597"/>
                </a:solidFill>
                <a:latin typeface="Times New Roman"/>
                <a:ea typeface="Times New Roman"/>
                <a:cs typeface="Times New Roman"/>
                <a:sym typeface="Times New Roman"/>
              </a:endParaRPr>
            </a:p>
          </p:txBody>
        </p:sp>
        <p:sp>
          <p:nvSpPr>
            <p:cNvPr id="282" name="Google Shape;282;p6"/>
            <p:cNvSpPr/>
            <p:nvPr/>
          </p:nvSpPr>
          <p:spPr>
            <a:xfrm>
              <a:off x="8790836" y="1634831"/>
              <a:ext cx="2696771" cy="337029"/>
            </a:xfrm>
            <a:prstGeom prst="roundRect">
              <a:avLst>
                <a:gd fmla="val 16667" name="adj"/>
              </a:avLst>
            </a:prstGeom>
            <a:gradFill>
              <a:gsLst>
                <a:gs pos="0">
                  <a:srgbClr val="A6B6DE"/>
                </a:gs>
                <a:gs pos="50000">
                  <a:srgbClr val="98AAD9"/>
                </a:gs>
                <a:gs pos="100000">
                  <a:srgbClr val="859CD7"/>
                </a:gs>
              </a:gsLst>
              <a:lin ang="5400000" scaled="0"/>
            </a:gradFill>
            <a:ln cap="flat" cmpd="sng" w="9525">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007DD7"/>
                  </a:solidFill>
                  <a:latin typeface="Times New Roman"/>
                  <a:ea typeface="Times New Roman"/>
                  <a:cs typeface="Times New Roman"/>
                  <a:sym typeface="Times New Roman"/>
                </a:rPr>
                <a:t>Cán bộ CCVC</a:t>
              </a:r>
              <a:endParaRPr/>
            </a:p>
          </p:txBody>
        </p:sp>
        <p:sp>
          <p:nvSpPr>
            <p:cNvPr id="283" name="Google Shape;283;p6"/>
            <p:cNvSpPr txBox="1"/>
            <p:nvPr/>
          </p:nvSpPr>
          <p:spPr>
            <a:xfrm>
              <a:off x="8742919" y="2814804"/>
              <a:ext cx="2718053" cy="2642600"/>
            </a:xfrm>
            <a:prstGeom prst="rect">
              <a:avLst/>
            </a:prstGeom>
            <a:noFill/>
            <a:ln>
              <a:noFill/>
            </a:ln>
          </p:spPr>
          <p:txBody>
            <a:bodyPr anchorCtr="0" anchor="t" bIns="45700" lIns="91425" spcFirstLastPara="1" rIns="91425" wrap="square" tIns="45700">
              <a:spAutoFit/>
            </a:bodyPr>
            <a:lstStyle/>
            <a:p>
              <a:pPr indent="-80963" lvl="0" marL="176213" marR="0" rtl="0" algn="l">
                <a:lnSpc>
                  <a:spcPct val="105000"/>
                </a:lnSpc>
                <a:spcBef>
                  <a:spcPts val="0"/>
                </a:spcBef>
                <a:spcAft>
                  <a:spcPts val="0"/>
                </a:spcAft>
                <a:buClr>
                  <a:schemeClr val="dk1"/>
                </a:buClr>
                <a:buSzPts val="1500"/>
                <a:buFont typeface="Courier New"/>
                <a:buNone/>
              </a:pPr>
              <a:r>
                <a:t/>
              </a:r>
              <a:endParaRPr sz="1500">
                <a:solidFill>
                  <a:srgbClr val="2F5597"/>
                </a:solidFill>
                <a:latin typeface="Times New Roman"/>
                <a:ea typeface="Times New Roman"/>
                <a:cs typeface="Times New Roman"/>
                <a:sym typeface="Times New Roman"/>
              </a:endParaRPr>
            </a:p>
            <a:p>
              <a:pPr indent="-176213" lvl="0" marL="176213" marR="0" rtl="0" algn="l">
                <a:lnSpc>
                  <a:spcPct val="105000"/>
                </a:lnSpc>
                <a:spcBef>
                  <a:spcPts val="600"/>
                </a:spcBef>
                <a:spcAft>
                  <a:spcPts val="0"/>
                </a:spcAft>
                <a:buClr>
                  <a:srgbClr val="2F5597"/>
                </a:buClr>
                <a:buSzPts val="1600"/>
                <a:buFont typeface="Courier New"/>
                <a:buChar char="o"/>
              </a:pPr>
              <a:r>
                <a:rPr lang="en-US" sz="1600">
                  <a:solidFill>
                    <a:srgbClr val="2F5597"/>
                  </a:solidFill>
                  <a:latin typeface="Times New Roman"/>
                  <a:ea typeface="Times New Roman"/>
                  <a:cs typeface="Times New Roman"/>
                  <a:sym typeface="Times New Roman"/>
                </a:rPr>
                <a:t>Theo dõi thông tin cá nhân được cập nhật: hồ sơ, lương, bảo hiểm, chấm công… </a:t>
              </a:r>
              <a:endParaRPr sz="1600">
                <a:solidFill>
                  <a:srgbClr val="2F5597"/>
                </a:solidFill>
                <a:latin typeface="Times New Roman"/>
                <a:ea typeface="Times New Roman"/>
                <a:cs typeface="Times New Roman"/>
                <a:sym typeface="Times New Roman"/>
              </a:endParaRPr>
            </a:p>
            <a:p>
              <a:pPr indent="-176213" lvl="0" marL="176213" marR="0" rtl="0" algn="l">
                <a:lnSpc>
                  <a:spcPct val="105000"/>
                </a:lnSpc>
                <a:spcBef>
                  <a:spcPts val="600"/>
                </a:spcBef>
                <a:spcAft>
                  <a:spcPts val="0"/>
                </a:spcAft>
                <a:buClr>
                  <a:srgbClr val="2F5597"/>
                </a:buClr>
                <a:buSzPts val="1600"/>
                <a:buFont typeface="Courier New"/>
                <a:buChar char="o"/>
              </a:pPr>
              <a:r>
                <a:rPr lang="en-US" sz="1600">
                  <a:solidFill>
                    <a:srgbClr val="2F5597"/>
                  </a:solidFill>
                  <a:latin typeface="Times New Roman"/>
                  <a:ea typeface="Times New Roman"/>
                  <a:cs typeface="Times New Roman"/>
                  <a:sym typeface="Times New Roman"/>
                </a:rPr>
                <a:t>Đăng ký xin nghỉ, đi muộn về sớm thuận tiện</a:t>
              </a:r>
              <a:endParaRPr/>
            </a:p>
            <a:p>
              <a:pPr indent="-176213" lvl="0" marL="176213" marR="0" rtl="0" algn="l">
                <a:lnSpc>
                  <a:spcPct val="105000"/>
                </a:lnSpc>
                <a:spcBef>
                  <a:spcPts val="600"/>
                </a:spcBef>
                <a:spcAft>
                  <a:spcPts val="0"/>
                </a:spcAft>
                <a:buClr>
                  <a:srgbClr val="2F5597"/>
                </a:buClr>
                <a:buSzPts val="1600"/>
                <a:buFont typeface="Courier New"/>
                <a:buChar char="o"/>
              </a:pPr>
              <a:r>
                <a:rPr lang="en-US" sz="1600">
                  <a:solidFill>
                    <a:srgbClr val="2F5597"/>
                  </a:solidFill>
                  <a:latin typeface="Times New Roman"/>
                  <a:ea typeface="Times New Roman"/>
                  <a:cs typeface="Times New Roman"/>
                  <a:sym typeface="Times New Roman"/>
                </a:rPr>
                <a:t>Thông báo nhắc nhở các nội dung liên quan tới cá nhân kịp thời</a:t>
              </a:r>
              <a:endParaRPr/>
            </a:p>
            <a:p>
              <a:pPr indent="-196850" lvl="0" marL="285750" marR="0" rtl="0" algn="l">
                <a:lnSpc>
                  <a:spcPct val="105000"/>
                </a:lnSpc>
                <a:spcBef>
                  <a:spcPts val="600"/>
                </a:spcBef>
                <a:spcAft>
                  <a:spcPts val="0"/>
                </a:spcAft>
                <a:buClr>
                  <a:schemeClr val="dk1"/>
                </a:buClr>
                <a:buSzPts val="1400"/>
                <a:buFont typeface="Courier New"/>
                <a:buNone/>
              </a:pPr>
              <a:r>
                <a:t/>
              </a:r>
              <a:endParaRPr sz="1400">
                <a:solidFill>
                  <a:schemeClr val="dk1"/>
                </a:solidFill>
                <a:latin typeface="Times New Roman"/>
                <a:ea typeface="Times New Roman"/>
                <a:cs typeface="Times New Roman"/>
                <a:sym typeface="Times New Roman"/>
              </a:endParaRPr>
            </a:p>
          </p:txBody>
        </p:sp>
        <p:sp>
          <p:nvSpPr>
            <p:cNvPr id="284" name="Google Shape;284;p6"/>
            <p:cNvSpPr/>
            <p:nvPr/>
          </p:nvSpPr>
          <p:spPr>
            <a:xfrm rot="10800000">
              <a:off x="1447941" y="2374818"/>
              <a:ext cx="2570996" cy="346364"/>
            </a:xfrm>
            <a:prstGeom prst="triangle">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85" name="Google Shape;285;p6"/>
            <p:cNvSpPr/>
            <p:nvPr/>
          </p:nvSpPr>
          <p:spPr>
            <a:xfrm rot="10800000">
              <a:off x="4968710" y="2369688"/>
              <a:ext cx="2570996" cy="346364"/>
            </a:xfrm>
            <a:prstGeom prst="triangle">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86" name="Google Shape;286;p6"/>
            <p:cNvSpPr/>
            <p:nvPr/>
          </p:nvSpPr>
          <p:spPr>
            <a:xfrm rot="10800000">
              <a:off x="8816447" y="2380677"/>
              <a:ext cx="2570996" cy="346364"/>
            </a:xfrm>
            <a:prstGeom prst="triangle">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grpSp>
        <p:nvGrpSpPr>
          <p:cNvPr id="287" name="Google Shape;287;p6"/>
          <p:cNvGrpSpPr/>
          <p:nvPr/>
        </p:nvGrpSpPr>
        <p:grpSpPr>
          <a:xfrm>
            <a:off x="188010" y="171081"/>
            <a:ext cx="5328745" cy="615919"/>
            <a:chOff x="898635" y="788276"/>
            <a:chExt cx="5328745" cy="641951"/>
          </a:xfrm>
        </p:grpSpPr>
        <p:sp>
          <p:nvSpPr>
            <p:cNvPr id="288" name="Google Shape;288;p6"/>
            <p:cNvSpPr/>
            <p:nvPr/>
          </p:nvSpPr>
          <p:spPr>
            <a:xfrm>
              <a:off x="898635" y="788276"/>
              <a:ext cx="5328745" cy="641951"/>
            </a:xfrm>
            <a:prstGeom prst="homePlate">
              <a:avLst>
                <a:gd fmla="val 50000"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289" name="Google Shape;289;p6"/>
            <p:cNvSpPr txBox="1"/>
            <p:nvPr/>
          </p:nvSpPr>
          <p:spPr>
            <a:xfrm>
              <a:off x="1662699" y="822348"/>
              <a:ext cx="44333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Giới thiệu văn bản quy định</a:t>
              </a:r>
              <a:endParaRPr sz="2800">
                <a:solidFill>
                  <a:schemeClr val="lt1"/>
                </a:solidFill>
                <a:latin typeface="Times New Roman"/>
                <a:ea typeface="Times New Roman"/>
                <a:cs typeface="Times New Roman"/>
                <a:sym typeface="Times New Roman"/>
              </a:endParaRPr>
            </a:p>
          </p:txBody>
        </p:sp>
        <p:sp>
          <p:nvSpPr>
            <p:cNvPr id="290" name="Google Shape;290;p6"/>
            <p:cNvSpPr/>
            <p:nvPr/>
          </p:nvSpPr>
          <p:spPr>
            <a:xfrm>
              <a:off x="1016877" y="847641"/>
              <a:ext cx="559113"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2</a:t>
              </a:r>
              <a:endParaRPr/>
            </a:p>
          </p:txBody>
        </p:sp>
      </p:grpSp>
      <p:grpSp>
        <p:nvGrpSpPr>
          <p:cNvPr id="291" name="Google Shape;291;p6"/>
          <p:cNvGrpSpPr/>
          <p:nvPr/>
        </p:nvGrpSpPr>
        <p:grpSpPr>
          <a:xfrm>
            <a:off x="4219" y="6298604"/>
            <a:ext cx="12191999" cy="549174"/>
            <a:chOff x="5" y="6308826"/>
            <a:chExt cx="12191999" cy="549174"/>
          </a:xfrm>
        </p:grpSpPr>
        <p:sp>
          <p:nvSpPr>
            <p:cNvPr id="292" name="Google Shape;292;p6"/>
            <p:cNvSpPr/>
            <p:nvPr/>
          </p:nvSpPr>
          <p:spPr>
            <a:xfrm>
              <a:off x="5" y="6308826"/>
              <a:ext cx="12191999" cy="54917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6"/>
            <p:cNvSpPr txBox="1"/>
            <p:nvPr/>
          </p:nvSpPr>
          <p:spPr>
            <a:xfrm>
              <a:off x="30555" y="6412340"/>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sp>
        <p:nvSpPr>
          <p:cNvPr id="294" name="Google Shape;294;p6"/>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6</a:t>
            </a:r>
            <a:endParaRPr sz="1200">
              <a:solidFill>
                <a:schemeClr val="lt1"/>
              </a:solidFill>
              <a:latin typeface="Times New Roman"/>
              <a:ea typeface="Times New Roman"/>
              <a:cs typeface="Times New Roman"/>
              <a:sym typeface="Times New Roman"/>
            </a:endParaRPr>
          </a:p>
        </p:txBody>
      </p:sp>
      <p:pic>
        <p:nvPicPr>
          <p:cNvPr id="295" name="Google Shape;295;p6"/>
          <p:cNvPicPr preferRelativeResize="0"/>
          <p:nvPr/>
        </p:nvPicPr>
        <p:blipFill rotWithShape="1">
          <a:blip r:embed="rId3">
            <a:alphaModFix/>
          </a:blip>
          <a:srcRect b="0" l="0" r="0" t="0"/>
          <a:stretch/>
        </p:blipFill>
        <p:spPr>
          <a:xfrm>
            <a:off x="10866679" y="84985"/>
            <a:ext cx="1238507" cy="91649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7"/>
          <p:cNvSpPr txBox="1"/>
          <p:nvPr>
            <p:ph type="title"/>
          </p:nvPr>
        </p:nvSpPr>
        <p:spPr>
          <a:xfrm>
            <a:off x="405324" y="872308"/>
            <a:ext cx="10714168" cy="5486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2000"/>
              <a:buFont typeface="Times New Roman"/>
              <a:buNone/>
            </a:pPr>
            <a:r>
              <a:rPr lang="en-US" sz="2000">
                <a:solidFill>
                  <a:srgbClr val="0070C0"/>
                </a:solidFill>
                <a:latin typeface="Times New Roman"/>
                <a:ea typeface="Times New Roman"/>
                <a:cs typeface="Times New Roman"/>
                <a:sym typeface="Times New Roman"/>
              </a:rPr>
              <a:t>ƯU NHƯỢC ĐIỂM</a:t>
            </a:r>
            <a:endParaRPr sz="2000">
              <a:solidFill>
                <a:srgbClr val="0070C0"/>
              </a:solidFill>
              <a:latin typeface="Times New Roman"/>
              <a:ea typeface="Times New Roman"/>
              <a:cs typeface="Times New Roman"/>
              <a:sym typeface="Times New Roman"/>
            </a:endParaRPr>
          </a:p>
        </p:txBody>
      </p:sp>
      <p:grpSp>
        <p:nvGrpSpPr>
          <p:cNvPr id="302" name="Google Shape;302;p7"/>
          <p:cNvGrpSpPr/>
          <p:nvPr/>
        </p:nvGrpSpPr>
        <p:grpSpPr>
          <a:xfrm>
            <a:off x="188010" y="171081"/>
            <a:ext cx="5328745" cy="615919"/>
            <a:chOff x="898635" y="788276"/>
            <a:chExt cx="5328745" cy="641951"/>
          </a:xfrm>
        </p:grpSpPr>
        <p:sp>
          <p:nvSpPr>
            <p:cNvPr id="303" name="Google Shape;303;p7"/>
            <p:cNvSpPr/>
            <p:nvPr/>
          </p:nvSpPr>
          <p:spPr>
            <a:xfrm>
              <a:off x="898635" y="788276"/>
              <a:ext cx="5328745" cy="641951"/>
            </a:xfrm>
            <a:prstGeom prst="homePlate">
              <a:avLst>
                <a:gd fmla="val 50000" name="adj"/>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04" name="Google Shape;304;p7"/>
            <p:cNvSpPr txBox="1"/>
            <p:nvPr/>
          </p:nvSpPr>
          <p:spPr>
            <a:xfrm>
              <a:off x="1662699" y="822348"/>
              <a:ext cx="4433302"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lt1"/>
                  </a:solidFill>
                  <a:latin typeface="Times New Roman"/>
                  <a:ea typeface="Times New Roman"/>
                  <a:cs typeface="Times New Roman"/>
                  <a:sym typeface="Times New Roman"/>
                </a:rPr>
                <a:t>Giới thiệu văn bản quy định</a:t>
              </a:r>
              <a:endParaRPr sz="2800">
                <a:solidFill>
                  <a:schemeClr val="lt1"/>
                </a:solidFill>
                <a:latin typeface="Times New Roman"/>
                <a:ea typeface="Times New Roman"/>
                <a:cs typeface="Times New Roman"/>
                <a:sym typeface="Times New Roman"/>
              </a:endParaRPr>
            </a:p>
          </p:txBody>
        </p:sp>
        <p:sp>
          <p:nvSpPr>
            <p:cNvPr id="305" name="Google Shape;305;p7"/>
            <p:cNvSpPr/>
            <p:nvPr/>
          </p:nvSpPr>
          <p:spPr>
            <a:xfrm>
              <a:off x="1016877" y="847641"/>
              <a:ext cx="559113"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rgbClr val="0070C0"/>
                  </a:solidFill>
                  <a:latin typeface="Times New Roman"/>
                  <a:ea typeface="Times New Roman"/>
                  <a:cs typeface="Times New Roman"/>
                  <a:sym typeface="Times New Roman"/>
                </a:rPr>
                <a:t>2</a:t>
              </a:r>
              <a:endParaRPr/>
            </a:p>
          </p:txBody>
        </p:sp>
      </p:grpSp>
      <p:grpSp>
        <p:nvGrpSpPr>
          <p:cNvPr id="306" name="Google Shape;306;p7"/>
          <p:cNvGrpSpPr/>
          <p:nvPr/>
        </p:nvGrpSpPr>
        <p:grpSpPr>
          <a:xfrm>
            <a:off x="4219" y="6298604"/>
            <a:ext cx="12191999" cy="549174"/>
            <a:chOff x="5" y="6308826"/>
            <a:chExt cx="12191999" cy="549174"/>
          </a:xfrm>
        </p:grpSpPr>
        <p:sp>
          <p:nvSpPr>
            <p:cNvPr id="307" name="Google Shape;307;p7"/>
            <p:cNvSpPr/>
            <p:nvPr/>
          </p:nvSpPr>
          <p:spPr>
            <a:xfrm>
              <a:off x="5" y="6308826"/>
              <a:ext cx="12191999" cy="54917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7"/>
            <p:cNvSpPr txBox="1"/>
            <p:nvPr/>
          </p:nvSpPr>
          <p:spPr>
            <a:xfrm>
              <a:off x="30555" y="6412340"/>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grpSp>
        <p:nvGrpSpPr>
          <p:cNvPr id="309" name="Google Shape;309;p7"/>
          <p:cNvGrpSpPr/>
          <p:nvPr/>
        </p:nvGrpSpPr>
        <p:grpSpPr>
          <a:xfrm>
            <a:off x="152603" y="1421003"/>
            <a:ext cx="11828842" cy="4506425"/>
            <a:chOff x="152603" y="916429"/>
            <a:chExt cx="11828842" cy="5011000"/>
          </a:xfrm>
        </p:grpSpPr>
        <p:grpSp>
          <p:nvGrpSpPr>
            <p:cNvPr id="310" name="Google Shape;310;p7"/>
            <p:cNvGrpSpPr/>
            <p:nvPr/>
          </p:nvGrpSpPr>
          <p:grpSpPr>
            <a:xfrm>
              <a:off x="152603" y="2833156"/>
              <a:ext cx="5533399" cy="1538399"/>
              <a:chOff x="638801" y="1409640"/>
              <a:chExt cx="5533399" cy="1538399"/>
            </a:xfrm>
          </p:grpSpPr>
          <p:sp>
            <p:nvSpPr>
              <p:cNvPr id="311" name="Google Shape;311;p7"/>
              <p:cNvSpPr txBox="1"/>
              <p:nvPr/>
            </p:nvSpPr>
            <p:spPr>
              <a:xfrm>
                <a:off x="1505800" y="1409640"/>
                <a:ext cx="375199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2000"/>
                  <a:buFont typeface="Times New Roman"/>
                  <a:buNone/>
                </a:pPr>
                <a:r>
                  <a:rPr b="1" i="0" lang="en-US" sz="2000" u="none" cap="none" strike="noStrike">
                    <a:solidFill>
                      <a:srgbClr val="0070C0"/>
                    </a:solidFill>
                    <a:latin typeface="Times New Roman"/>
                    <a:ea typeface="Times New Roman"/>
                    <a:cs typeface="Times New Roman"/>
                    <a:sym typeface="Times New Roman"/>
                  </a:rPr>
                  <a:t>Biến động CCVC</a:t>
                </a:r>
                <a:endParaRPr b="1" i="0" sz="2000" u="none" cap="none" strike="noStrike">
                  <a:solidFill>
                    <a:srgbClr val="0070C0"/>
                  </a:solidFill>
                  <a:latin typeface="Times New Roman"/>
                  <a:ea typeface="Times New Roman"/>
                  <a:cs typeface="Times New Roman"/>
                  <a:sym typeface="Times New Roman"/>
                </a:endParaRPr>
              </a:p>
            </p:txBody>
          </p:sp>
          <p:sp>
            <p:nvSpPr>
              <p:cNvPr id="312" name="Google Shape;312;p7"/>
              <p:cNvSpPr txBox="1"/>
              <p:nvPr/>
            </p:nvSpPr>
            <p:spPr>
              <a:xfrm>
                <a:off x="1502171" y="1870821"/>
                <a:ext cx="4670029" cy="107721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imes New Roman"/>
                    <a:ea typeface="Times New Roman"/>
                    <a:cs typeface="Times New Roman"/>
                    <a:sym typeface="Times New Roman"/>
                  </a:rPr>
                  <a:t>Quy hoạch bổ nhiệm, luân chuyển, điều động, kiêm nhiệm biệt phái</a:t>
                </a:r>
                <a:endParaRPr b="0" i="0" sz="16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imes New Roman"/>
                    <a:ea typeface="Times New Roman"/>
                    <a:cs typeface="Times New Roman"/>
                    <a:sym typeface="Times New Roman"/>
                  </a:rPr>
                  <a:t>Gián đoạn, thai sản, thôi việc🡺Tự động đồng bộ với các tính năng được tích hợp</a:t>
                </a:r>
                <a:endParaRPr b="0" i="0" sz="1600" u="none" cap="none" strike="noStrike">
                  <a:solidFill>
                    <a:srgbClr val="000000"/>
                  </a:solidFill>
                  <a:latin typeface="Times New Roman"/>
                  <a:ea typeface="Times New Roman"/>
                  <a:cs typeface="Times New Roman"/>
                  <a:sym typeface="Times New Roman"/>
                </a:endParaRPr>
              </a:p>
            </p:txBody>
          </p:sp>
          <p:cxnSp>
            <p:nvCxnSpPr>
              <p:cNvPr id="313" name="Google Shape;313;p7"/>
              <p:cNvCxnSpPr/>
              <p:nvPr/>
            </p:nvCxnSpPr>
            <p:spPr>
              <a:xfrm>
                <a:off x="1600201" y="1778972"/>
                <a:ext cx="1828800" cy="0"/>
              </a:xfrm>
              <a:prstGeom prst="straightConnector1">
                <a:avLst/>
              </a:prstGeom>
              <a:noFill/>
              <a:ln cap="flat" cmpd="sng" w="9525">
                <a:solidFill>
                  <a:srgbClr val="0070C0"/>
                </a:solidFill>
                <a:prstDash val="solid"/>
                <a:miter lim="800000"/>
                <a:headEnd len="sm" w="sm" type="none"/>
                <a:tailEnd len="sm" w="sm" type="none"/>
              </a:ln>
            </p:spPr>
          </p:cxnSp>
          <p:sp>
            <p:nvSpPr>
              <p:cNvPr id="314" name="Google Shape;314;p7"/>
              <p:cNvSpPr/>
              <p:nvPr/>
            </p:nvSpPr>
            <p:spPr>
              <a:xfrm>
                <a:off x="638801" y="1449125"/>
                <a:ext cx="808999" cy="808999"/>
              </a:xfrm>
              <a:prstGeom prst="star10">
                <a:avLst>
                  <a:gd fmla="val 42533" name="adj"/>
                  <a:gd fmla="val 105146" name="hf"/>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Times New Roman"/>
                  <a:buNone/>
                </a:pPr>
                <a:r>
                  <a:rPr b="0" i="0" lang="en-US" sz="2400" u="none" cap="none" strike="noStrike">
                    <a:solidFill>
                      <a:srgbClr val="FFFFFF"/>
                    </a:solidFill>
                    <a:latin typeface="Times New Roman"/>
                    <a:ea typeface="Times New Roman"/>
                    <a:cs typeface="Times New Roman"/>
                    <a:sym typeface="Times New Roman"/>
                  </a:rPr>
                  <a:t>2</a:t>
                </a:r>
                <a:endParaRPr b="0" i="0" sz="2400" u="none" cap="none" strike="noStrike">
                  <a:solidFill>
                    <a:srgbClr val="FFFFFF"/>
                  </a:solidFill>
                  <a:latin typeface="Times New Roman"/>
                  <a:ea typeface="Times New Roman"/>
                  <a:cs typeface="Times New Roman"/>
                  <a:sym typeface="Times New Roman"/>
                </a:endParaRPr>
              </a:p>
            </p:txBody>
          </p:sp>
        </p:grpSp>
        <p:grpSp>
          <p:nvGrpSpPr>
            <p:cNvPr id="315" name="Google Shape;315;p7"/>
            <p:cNvGrpSpPr/>
            <p:nvPr/>
          </p:nvGrpSpPr>
          <p:grpSpPr>
            <a:xfrm>
              <a:off x="5838204" y="2387862"/>
              <a:ext cx="5718629" cy="1334714"/>
              <a:chOff x="638801" y="1390865"/>
              <a:chExt cx="5718629" cy="1334714"/>
            </a:xfrm>
          </p:grpSpPr>
          <p:sp>
            <p:nvSpPr>
              <p:cNvPr id="316" name="Google Shape;316;p7"/>
              <p:cNvSpPr txBox="1"/>
              <p:nvPr/>
            </p:nvSpPr>
            <p:spPr>
              <a:xfrm>
                <a:off x="1505799" y="1390865"/>
                <a:ext cx="4411121"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2000"/>
                  <a:buFont typeface="Times New Roman"/>
                  <a:buNone/>
                </a:pPr>
                <a:r>
                  <a:rPr b="1" i="0" lang="en-US" sz="2000" u="none" cap="none" strike="noStrike">
                    <a:solidFill>
                      <a:srgbClr val="0070C0"/>
                    </a:solidFill>
                    <a:latin typeface="Times New Roman"/>
                    <a:ea typeface="Times New Roman"/>
                    <a:cs typeface="Times New Roman"/>
                    <a:sym typeface="Times New Roman"/>
                  </a:rPr>
                  <a:t> Hệ thống nhắc việc kịp thời </a:t>
                </a:r>
                <a:endParaRPr b="1" i="0" sz="2000" u="none" cap="none" strike="noStrike">
                  <a:solidFill>
                    <a:srgbClr val="0070C0"/>
                  </a:solidFill>
                  <a:latin typeface="Times New Roman"/>
                  <a:ea typeface="Times New Roman"/>
                  <a:cs typeface="Times New Roman"/>
                  <a:sym typeface="Times New Roman"/>
                </a:endParaRPr>
              </a:p>
            </p:txBody>
          </p:sp>
          <p:sp>
            <p:nvSpPr>
              <p:cNvPr id="317" name="Google Shape;317;p7"/>
              <p:cNvSpPr txBox="1"/>
              <p:nvPr/>
            </p:nvSpPr>
            <p:spPr>
              <a:xfrm>
                <a:off x="1505800" y="1894582"/>
                <a:ext cx="4851630" cy="83099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imes New Roman"/>
                    <a:ea typeface="Times New Roman"/>
                    <a:cs typeface="Times New Roman"/>
                    <a:sym typeface="Times New Roman"/>
                  </a:rPr>
                  <a:t>Email</a:t>
                </a:r>
                <a:endParaRPr b="0" i="0" sz="16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imes New Roman"/>
                    <a:ea typeface="Times New Roman"/>
                    <a:cs typeface="Times New Roman"/>
                    <a:sym typeface="Times New Roman"/>
                  </a:rPr>
                  <a:t>Notification</a:t>
                </a:r>
                <a:endParaRPr b="0" i="0" sz="16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imes New Roman"/>
                    <a:ea typeface="Times New Roman"/>
                    <a:cs typeface="Times New Roman"/>
                    <a:sym typeface="Times New Roman"/>
                  </a:rPr>
                  <a:t>Update kịp thời khi dữ liệu đã được cập nhật</a:t>
                </a:r>
                <a:endParaRPr b="0" i="0" sz="1600" u="none" cap="none" strike="noStrike">
                  <a:solidFill>
                    <a:srgbClr val="000000"/>
                  </a:solidFill>
                  <a:latin typeface="Times New Roman"/>
                  <a:ea typeface="Times New Roman"/>
                  <a:cs typeface="Times New Roman"/>
                  <a:sym typeface="Times New Roman"/>
                </a:endParaRPr>
              </a:p>
            </p:txBody>
          </p:sp>
          <p:cxnSp>
            <p:nvCxnSpPr>
              <p:cNvPr id="318" name="Google Shape;318;p7"/>
              <p:cNvCxnSpPr/>
              <p:nvPr/>
            </p:nvCxnSpPr>
            <p:spPr>
              <a:xfrm>
                <a:off x="1600201" y="1778972"/>
                <a:ext cx="1828800" cy="0"/>
              </a:xfrm>
              <a:prstGeom prst="straightConnector1">
                <a:avLst/>
              </a:prstGeom>
              <a:noFill/>
              <a:ln cap="flat" cmpd="sng" w="9525">
                <a:solidFill>
                  <a:srgbClr val="0070C0"/>
                </a:solidFill>
                <a:prstDash val="solid"/>
                <a:miter lim="800000"/>
                <a:headEnd len="sm" w="sm" type="none"/>
                <a:tailEnd len="sm" w="sm" type="none"/>
              </a:ln>
            </p:spPr>
          </p:cxnSp>
          <p:sp>
            <p:nvSpPr>
              <p:cNvPr id="319" name="Google Shape;319;p7"/>
              <p:cNvSpPr/>
              <p:nvPr/>
            </p:nvSpPr>
            <p:spPr>
              <a:xfrm>
                <a:off x="638801" y="1449125"/>
                <a:ext cx="808999" cy="808999"/>
              </a:xfrm>
              <a:prstGeom prst="star10">
                <a:avLst>
                  <a:gd fmla="val 42533" name="adj"/>
                  <a:gd fmla="val 105146" name="hf"/>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Times New Roman"/>
                  <a:buNone/>
                </a:pPr>
                <a:r>
                  <a:rPr b="0" i="0" lang="en-US" sz="2400" u="none" cap="none" strike="noStrike">
                    <a:solidFill>
                      <a:srgbClr val="FFFFFF"/>
                    </a:solidFill>
                    <a:latin typeface="Times New Roman"/>
                    <a:ea typeface="Times New Roman"/>
                    <a:cs typeface="Times New Roman"/>
                    <a:sym typeface="Times New Roman"/>
                  </a:rPr>
                  <a:t>5</a:t>
                </a:r>
                <a:endParaRPr b="0" i="0" sz="2400" u="none" cap="none" strike="noStrike">
                  <a:solidFill>
                    <a:srgbClr val="FFFFFF"/>
                  </a:solidFill>
                  <a:latin typeface="Times New Roman"/>
                  <a:ea typeface="Times New Roman"/>
                  <a:cs typeface="Times New Roman"/>
                  <a:sym typeface="Times New Roman"/>
                </a:endParaRPr>
              </a:p>
            </p:txBody>
          </p:sp>
        </p:grpSp>
        <p:grpSp>
          <p:nvGrpSpPr>
            <p:cNvPr id="320" name="Google Shape;320;p7"/>
            <p:cNvGrpSpPr/>
            <p:nvPr/>
          </p:nvGrpSpPr>
          <p:grpSpPr>
            <a:xfrm>
              <a:off x="152603" y="916429"/>
              <a:ext cx="5427253" cy="1820138"/>
              <a:chOff x="609600" y="1356925"/>
              <a:chExt cx="5427253" cy="1820138"/>
            </a:xfrm>
          </p:grpSpPr>
          <p:sp>
            <p:nvSpPr>
              <p:cNvPr id="321" name="Google Shape;321;p7"/>
              <p:cNvSpPr txBox="1"/>
              <p:nvPr/>
            </p:nvSpPr>
            <p:spPr>
              <a:xfrm>
                <a:off x="1550313" y="1356925"/>
                <a:ext cx="446827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2000"/>
                  <a:buFont typeface="Times New Roman"/>
                  <a:buNone/>
                </a:pPr>
                <a:r>
                  <a:rPr b="1" i="0" lang="en-US" sz="2000" u="none" cap="none" strike="noStrike">
                    <a:solidFill>
                      <a:srgbClr val="0070C0"/>
                    </a:solidFill>
                    <a:latin typeface="Times New Roman"/>
                    <a:ea typeface="Times New Roman"/>
                    <a:cs typeface="Times New Roman"/>
                    <a:sym typeface="Times New Roman"/>
                  </a:rPr>
                  <a:t>Kết nối, đồng bộ dữ liệu</a:t>
                </a:r>
                <a:endParaRPr b="1" i="0" sz="2000" u="none" cap="none" strike="noStrike">
                  <a:solidFill>
                    <a:srgbClr val="0070C0"/>
                  </a:solidFill>
                  <a:latin typeface="Times New Roman"/>
                  <a:ea typeface="Times New Roman"/>
                  <a:cs typeface="Times New Roman"/>
                  <a:sym typeface="Times New Roman"/>
                </a:endParaRPr>
              </a:p>
            </p:txBody>
          </p:sp>
          <p:sp>
            <p:nvSpPr>
              <p:cNvPr id="322" name="Google Shape;322;p7"/>
              <p:cNvSpPr txBox="1"/>
              <p:nvPr/>
            </p:nvSpPr>
            <p:spPr>
              <a:xfrm>
                <a:off x="1443024" y="1853624"/>
                <a:ext cx="4593829" cy="132343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imes New Roman"/>
                    <a:ea typeface="Times New Roman"/>
                    <a:cs typeface="Times New Roman"/>
                    <a:sym typeface="Times New Roman"/>
                  </a:rPr>
                  <a:t>Các phân hệ trên cùng một hệ sinh thái, không mất thời gian tái nhập liệu</a:t>
                </a:r>
                <a:endParaRPr b="0" i="0" sz="16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imes New Roman"/>
                    <a:ea typeface="Times New Roman"/>
                    <a:cs typeface="Times New Roman"/>
                    <a:sym typeface="Times New Roman"/>
                  </a:rPr>
                  <a:t>Khả năng lưu trữ thông tin 2 chiều, đảm bảo tính minh bạch, chính xác</a:t>
                </a:r>
                <a:endParaRPr b="0" i="0" sz="1600" u="none" cap="none" strike="noStrike">
                  <a:solidFill>
                    <a:srgbClr val="000000"/>
                  </a:solidFill>
                  <a:latin typeface="Times New Roman"/>
                  <a:ea typeface="Times New Roman"/>
                  <a:cs typeface="Times New Roman"/>
                  <a:sym typeface="Times New Roman"/>
                </a:endParaRPr>
              </a:p>
              <a:p>
                <a:pPr indent="-184150" lvl="0" marL="285750" marR="0" rtl="0" algn="l">
                  <a:lnSpc>
                    <a:spcPct val="100000"/>
                  </a:lnSpc>
                  <a:spcBef>
                    <a:spcPts val="0"/>
                  </a:spcBef>
                  <a:spcAft>
                    <a:spcPts val="0"/>
                  </a:spcAft>
                  <a:buClr>
                    <a:schemeClr val="dk1"/>
                  </a:buClr>
                  <a:buSzPts val="1600"/>
                  <a:buFont typeface="Noto Sans Symbols"/>
                  <a:buNone/>
                </a:pPr>
                <a:r>
                  <a:t/>
                </a:r>
                <a:endParaRPr b="0" i="0" sz="1600" u="none" cap="none" strike="noStrike">
                  <a:solidFill>
                    <a:srgbClr val="000000"/>
                  </a:solidFill>
                  <a:latin typeface="Times New Roman"/>
                  <a:ea typeface="Times New Roman"/>
                  <a:cs typeface="Times New Roman"/>
                  <a:sym typeface="Times New Roman"/>
                </a:endParaRPr>
              </a:p>
            </p:txBody>
          </p:sp>
          <p:cxnSp>
            <p:nvCxnSpPr>
              <p:cNvPr id="323" name="Google Shape;323;p7"/>
              <p:cNvCxnSpPr/>
              <p:nvPr/>
            </p:nvCxnSpPr>
            <p:spPr>
              <a:xfrm>
                <a:off x="1600201" y="1778972"/>
                <a:ext cx="1828800" cy="0"/>
              </a:xfrm>
              <a:prstGeom prst="straightConnector1">
                <a:avLst/>
              </a:prstGeom>
              <a:noFill/>
              <a:ln cap="flat" cmpd="sng" w="9525">
                <a:solidFill>
                  <a:srgbClr val="0070C0"/>
                </a:solidFill>
                <a:prstDash val="solid"/>
                <a:miter lim="800000"/>
                <a:headEnd len="sm" w="sm" type="none"/>
                <a:tailEnd len="sm" w="sm" type="none"/>
              </a:ln>
            </p:spPr>
          </p:cxnSp>
          <p:sp>
            <p:nvSpPr>
              <p:cNvPr id="324" name="Google Shape;324;p7"/>
              <p:cNvSpPr/>
              <p:nvPr/>
            </p:nvSpPr>
            <p:spPr>
              <a:xfrm>
                <a:off x="609600" y="1449125"/>
                <a:ext cx="808999" cy="808999"/>
              </a:xfrm>
              <a:prstGeom prst="star10">
                <a:avLst>
                  <a:gd fmla="val 42533" name="adj"/>
                  <a:gd fmla="val 105146" name="hf"/>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Times New Roman"/>
                  <a:buNone/>
                </a:pPr>
                <a:r>
                  <a:rPr b="0" i="0" lang="en-US" sz="2400" u="none" cap="none" strike="noStrike">
                    <a:solidFill>
                      <a:srgbClr val="FFFFFF"/>
                    </a:solidFill>
                    <a:latin typeface="Times New Roman"/>
                    <a:ea typeface="Times New Roman"/>
                    <a:cs typeface="Times New Roman"/>
                    <a:sym typeface="Times New Roman"/>
                  </a:rPr>
                  <a:t>1</a:t>
                </a:r>
                <a:endParaRPr b="0" i="0" sz="2400" u="none" cap="none" strike="noStrike">
                  <a:solidFill>
                    <a:srgbClr val="FFFFFF"/>
                  </a:solidFill>
                  <a:latin typeface="Times New Roman"/>
                  <a:ea typeface="Times New Roman"/>
                  <a:cs typeface="Times New Roman"/>
                  <a:sym typeface="Times New Roman"/>
                </a:endParaRPr>
              </a:p>
            </p:txBody>
          </p:sp>
        </p:grpSp>
        <p:grpSp>
          <p:nvGrpSpPr>
            <p:cNvPr id="325" name="Google Shape;325;p7"/>
            <p:cNvGrpSpPr/>
            <p:nvPr/>
          </p:nvGrpSpPr>
          <p:grpSpPr>
            <a:xfrm>
              <a:off x="5728017" y="955777"/>
              <a:ext cx="5575414" cy="1464547"/>
              <a:chOff x="548640" y="1409640"/>
              <a:chExt cx="5575414" cy="1464547"/>
            </a:xfrm>
          </p:grpSpPr>
          <p:sp>
            <p:nvSpPr>
              <p:cNvPr id="326" name="Google Shape;326;p7"/>
              <p:cNvSpPr txBox="1"/>
              <p:nvPr/>
            </p:nvSpPr>
            <p:spPr>
              <a:xfrm>
                <a:off x="1505800" y="1409640"/>
                <a:ext cx="4511777"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2000"/>
                  <a:buFont typeface="Times New Roman"/>
                  <a:buNone/>
                </a:pPr>
                <a:r>
                  <a:rPr b="1" i="0" lang="en-US" sz="2000" u="none" cap="none" strike="noStrike">
                    <a:solidFill>
                      <a:srgbClr val="0070C0"/>
                    </a:solidFill>
                    <a:latin typeface="Times New Roman"/>
                    <a:ea typeface="Times New Roman"/>
                    <a:cs typeface="Times New Roman"/>
                    <a:sym typeface="Times New Roman"/>
                  </a:rPr>
                  <a:t>Tìm kiếm, khai thác dữ liệu thông minh</a:t>
                </a:r>
                <a:endParaRPr b="1" i="0" sz="2000" u="none" cap="none" strike="noStrike">
                  <a:solidFill>
                    <a:srgbClr val="0070C0"/>
                  </a:solidFill>
                  <a:latin typeface="Times New Roman"/>
                  <a:ea typeface="Times New Roman"/>
                  <a:cs typeface="Times New Roman"/>
                  <a:sym typeface="Times New Roman"/>
                </a:endParaRPr>
              </a:p>
            </p:txBody>
          </p:sp>
          <p:sp>
            <p:nvSpPr>
              <p:cNvPr id="327" name="Google Shape;327;p7"/>
              <p:cNvSpPr txBox="1"/>
              <p:nvPr/>
            </p:nvSpPr>
            <p:spPr>
              <a:xfrm>
                <a:off x="1454025" y="1796969"/>
                <a:ext cx="4670029" cy="107721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imes New Roman"/>
                    <a:ea typeface="Times New Roman"/>
                    <a:cs typeface="Times New Roman"/>
                    <a:sym typeface="Times New Roman"/>
                  </a:rPr>
                  <a:t>Hệ thống báo cáo động theo nhiều tiêu chí</a:t>
                </a:r>
                <a:endParaRPr b="0" i="0" sz="16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imes New Roman"/>
                    <a:ea typeface="Times New Roman"/>
                    <a:cs typeface="Times New Roman"/>
                    <a:sym typeface="Times New Roman"/>
                  </a:rPr>
                  <a:t>Khả năng tìm kiếm nhanh</a:t>
                </a:r>
                <a:endParaRPr b="0" i="0" sz="16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imes New Roman"/>
                    <a:ea typeface="Times New Roman"/>
                    <a:cs typeface="Times New Roman"/>
                    <a:sym typeface="Times New Roman"/>
                  </a:rPr>
                  <a:t>Kết xuất và tùy biến báo cáo thuận tiện</a:t>
                </a:r>
                <a:endParaRPr b="0" i="0" sz="1600" u="none" cap="none" strike="noStrike">
                  <a:solidFill>
                    <a:srgbClr val="000000"/>
                  </a:solidFill>
                  <a:latin typeface="Times New Roman"/>
                  <a:ea typeface="Times New Roman"/>
                  <a:cs typeface="Times New Roman"/>
                  <a:sym typeface="Times New Roman"/>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imes New Roman"/>
                    <a:ea typeface="Times New Roman"/>
                    <a:cs typeface="Times New Roman"/>
                    <a:sym typeface="Times New Roman"/>
                  </a:rPr>
                  <a:t>Kết quả chính xác</a:t>
                </a:r>
                <a:endParaRPr b="0" i="0" sz="1600" u="none" cap="none" strike="noStrike">
                  <a:solidFill>
                    <a:srgbClr val="000000"/>
                  </a:solidFill>
                  <a:latin typeface="Times New Roman"/>
                  <a:ea typeface="Times New Roman"/>
                  <a:cs typeface="Times New Roman"/>
                  <a:sym typeface="Times New Roman"/>
                </a:endParaRPr>
              </a:p>
            </p:txBody>
          </p:sp>
          <p:cxnSp>
            <p:nvCxnSpPr>
              <p:cNvPr id="328" name="Google Shape;328;p7"/>
              <p:cNvCxnSpPr/>
              <p:nvPr/>
            </p:nvCxnSpPr>
            <p:spPr>
              <a:xfrm>
                <a:off x="1600201" y="1778972"/>
                <a:ext cx="1828800" cy="0"/>
              </a:xfrm>
              <a:prstGeom prst="straightConnector1">
                <a:avLst/>
              </a:prstGeom>
              <a:noFill/>
              <a:ln cap="flat" cmpd="sng" w="9525">
                <a:solidFill>
                  <a:srgbClr val="0070C0"/>
                </a:solidFill>
                <a:prstDash val="solid"/>
                <a:miter lim="800000"/>
                <a:headEnd len="sm" w="sm" type="none"/>
                <a:tailEnd len="sm" w="sm" type="none"/>
              </a:ln>
            </p:spPr>
          </p:cxnSp>
          <p:sp>
            <p:nvSpPr>
              <p:cNvPr id="329" name="Google Shape;329;p7"/>
              <p:cNvSpPr/>
              <p:nvPr/>
            </p:nvSpPr>
            <p:spPr>
              <a:xfrm>
                <a:off x="548640" y="1449125"/>
                <a:ext cx="808999" cy="808999"/>
              </a:xfrm>
              <a:prstGeom prst="star10">
                <a:avLst>
                  <a:gd fmla="val 42533" name="adj"/>
                  <a:gd fmla="val 105146" name="hf"/>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Times New Roman"/>
                  <a:buNone/>
                </a:pPr>
                <a:r>
                  <a:rPr b="0" i="0" lang="en-US" sz="2400" u="none" cap="none" strike="noStrike">
                    <a:solidFill>
                      <a:srgbClr val="FFFFFF"/>
                    </a:solidFill>
                    <a:latin typeface="Times New Roman"/>
                    <a:ea typeface="Times New Roman"/>
                    <a:cs typeface="Times New Roman"/>
                    <a:sym typeface="Times New Roman"/>
                  </a:rPr>
                  <a:t>4</a:t>
                </a:r>
                <a:endParaRPr b="0" i="0" sz="2400" u="none" cap="none" strike="noStrike">
                  <a:solidFill>
                    <a:srgbClr val="FFFFFF"/>
                  </a:solidFill>
                  <a:latin typeface="Times New Roman"/>
                  <a:ea typeface="Times New Roman"/>
                  <a:cs typeface="Times New Roman"/>
                  <a:sym typeface="Times New Roman"/>
                </a:endParaRPr>
              </a:p>
            </p:txBody>
          </p:sp>
        </p:grpSp>
        <p:grpSp>
          <p:nvGrpSpPr>
            <p:cNvPr id="330" name="Google Shape;330;p7"/>
            <p:cNvGrpSpPr/>
            <p:nvPr/>
          </p:nvGrpSpPr>
          <p:grpSpPr>
            <a:xfrm>
              <a:off x="152603" y="4580638"/>
              <a:ext cx="5215041" cy="1028760"/>
              <a:chOff x="607042" y="1409640"/>
              <a:chExt cx="5215041" cy="1028760"/>
            </a:xfrm>
          </p:grpSpPr>
          <p:sp>
            <p:nvSpPr>
              <p:cNvPr id="331" name="Google Shape;331;p7"/>
              <p:cNvSpPr txBox="1"/>
              <p:nvPr/>
            </p:nvSpPr>
            <p:spPr>
              <a:xfrm>
                <a:off x="1505800" y="1409640"/>
                <a:ext cx="375199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2000"/>
                  <a:buFont typeface="Times New Roman"/>
                  <a:buNone/>
                </a:pPr>
                <a:r>
                  <a:rPr b="1" i="0" lang="en-US" sz="2000" u="none" cap="none" strike="noStrike">
                    <a:solidFill>
                      <a:srgbClr val="0070C0"/>
                    </a:solidFill>
                    <a:latin typeface="Times New Roman"/>
                    <a:ea typeface="Times New Roman"/>
                    <a:cs typeface="Times New Roman"/>
                    <a:sym typeface="Times New Roman"/>
                  </a:rPr>
                  <a:t>Hệ thống người dùng</a:t>
                </a:r>
                <a:endParaRPr b="1" i="0" sz="2000" u="none" cap="none" strike="noStrike">
                  <a:solidFill>
                    <a:srgbClr val="0070C0"/>
                  </a:solidFill>
                  <a:latin typeface="Times New Roman"/>
                  <a:ea typeface="Times New Roman"/>
                  <a:cs typeface="Times New Roman"/>
                  <a:sym typeface="Times New Roman"/>
                </a:endParaRPr>
              </a:p>
            </p:txBody>
          </p:sp>
          <p:sp>
            <p:nvSpPr>
              <p:cNvPr id="332" name="Google Shape;332;p7"/>
              <p:cNvSpPr txBox="1"/>
              <p:nvPr/>
            </p:nvSpPr>
            <p:spPr>
              <a:xfrm>
                <a:off x="1502172" y="1853625"/>
                <a:ext cx="4319911" cy="584775"/>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imes New Roman"/>
                    <a:ea typeface="Times New Roman"/>
                    <a:cs typeface="Times New Roman"/>
                    <a:sym typeface="Times New Roman"/>
                  </a:rPr>
                  <a:t>Phân tách được vai trò sử dụng theo thực tế thao tác tại đơn vị</a:t>
                </a:r>
                <a:endParaRPr b="0" i="0" sz="1600" u="none" cap="none" strike="noStrike">
                  <a:solidFill>
                    <a:srgbClr val="000000"/>
                  </a:solidFill>
                  <a:latin typeface="Times New Roman"/>
                  <a:ea typeface="Times New Roman"/>
                  <a:cs typeface="Times New Roman"/>
                  <a:sym typeface="Times New Roman"/>
                </a:endParaRPr>
              </a:p>
            </p:txBody>
          </p:sp>
          <p:cxnSp>
            <p:nvCxnSpPr>
              <p:cNvPr id="333" name="Google Shape;333;p7"/>
              <p:cNvCxnSpPr/>
              <p:nvPr/>
            </p:nvCxnSpPr>
            <p:spPr>
              <a:xfrm>
                <a:off x="1600201" y="1778972"/>
                <a:ext cx="1828800" cy="0"/>
              </a:xfrm>
              <a:prstGeom prst="straightConnector1">
                <a:avLst/>
              </a:prstGeom>
              <a:noFill/>
              <a:ln cap="flat" cmpd="sng" w="9525">
                <a:solidFill>
                  <a:srgbClr val="0070C0"/>
                </a:solidFill>
                <a:prstDash val="solid"/>
                <a:miter lim="800000"/>
                <a:headEnd len="sm" w="sm" type="none"/>
                <a:tailEnd len="sm" w="sm" type="none"/>
              </a:ln>
            </p:spPr>
          </p:cxnSp>
          <p:sp>
            <p:nvSpPr>
              <p:cNvPr id="334" name="Google Shape;334;p7"/>
              <p:cNvSpPr/>
              <p:nvPr/>
            </p:nvSpPr>
            <p:spPr>
              <a:xfrm>
                <a:off x="607042" y="1449125"/>
                <a:ext cx="808999" cy="808999"/>
              </a:xfrm>
              <a:prstGeom prst="star10">
                <a:avLst>
                  <a:gd fmla="val 42533" name="adj"/>
                  <a:gd fmla="val 105146" name="hf"/>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Times New Roman"/>
                  <a:buNone/>
                </a:pPr>
                <a:r>
                  <a:rPr b="0" i="0" lang="en-US" sz="2400" u="none" cap="none" strike="noStrike">
                    <a:solidFill>
                      <a:srgbClr val="FFFFFF"/>
                    </a:solidFill>
                    <a:latin typeface="Times New Roman"/>
                    <a:ea typeface="Times New Roman"/>
                    <a:cs typeface="Times New Roman"/>
                    <a:sym typeface="Times New Roman"/>
                  </a:rPr>
                  <a:t>3</a:t>
                </a:r>
                <a:endParaRPr b="0" i="0" sz="2400" u="none" cap="none" strike="noStrike">
                  <a:solidFill>
                    <a:srgbClr val="FFFFFF"/>
                  </a:solidFill>
                  <a:latin typeface="Times New Roman"/>
                  <a:ea typeface="Times New Roman"/>
                  <a:cs typeface="Times New Roman"/>
                  <a:sym typeface="Times New Roman"/>
                </a:endParaRPr>
              </a:p>
            </p:txBody>
          </p:sp>
        </p:grpSp>
        <p:grpSp>
          <p:nvGrpSpPr>
            <p:cNvPr id="335" name="Google Shape;335;p7"/>
            <p:cNvGrpSpPr/>
            <p:nvPr/>
          </p:nvGrpSpPr>
          <p:grpSpPr>
            <a:xfrm>
              <a:off x="5900685" y="3739626"/>
              <a:ext cx="6080760" cy="1274982"/>
              <a:chOff x="548640" y="1409640"/>
              <a:chExt cx="6080760" cy="1274982"/>
            </a:xfrm>
          </p:grpSpPr>
          <p:sp>
            <p:nvSpPr>
              <p:cNvPr id="336" name="Google Shape;336;p7"/>
              <p:cNvSpPr txBox="1"/>
              <p:nvPr/>
            </p:nvSpPr>
            <p:spPr>
              <a:xfrm>
                <a:off x="1505800" y="1409640"/>
                <a:ext cx="375199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70C0"/>
                  </a:buClr>
                  <a:buSzPts val="2000"/>
                  <a:buFont typeface="Times New Roman"/>
                  <a:buNone/>
                </a:pPr>
                <a:r>
                  <a:rPr b="1" i="0" lang="en-US" sz="2000" u="none" cap="none" strike="noStrike">
                    <a:solidFill>
                      <a:srgbClr val="0070C0"/>
                    </a:solidFill>
                    <a:latin typeface="Times New Roman"/>
                    <a:ea typeface="Times New Roman"/>
                    <a:cs typeface="Times New Roman"/>
                    <a:sym typeface="Times New Roman"/>
                  </a:rPr>
                  <a:t>Dịch vụ hậu mãi</a:t>
                </a:r>
                <a:endParaRPr/>
              </a:p>
            </p:txBody>
          </p:sp>
          <p:sp>
            <p:nvSpPr>
              <p:cNvPr id="337" name="Google Shape;337;p7"/>
              <p:cNvSpPr txBox="1"/>
              <p:nvPr/>
            </p:nvSpPr>
            <p:spPr>
              <a:xfrm>
                <a:off x="1502171" y="1853625"/>
                <a:ext cx="5127229" cy="830997"/>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imes New Roman"/>
                    <a:ea typeface="Times New Roman"/>
                    <a:cs typeface="Times New Roman"/>
                    <a:sym typeface="Times New Roman"/>
                  </a:rPr>
                  <a:t>Kế thừa đội ngũ triển khai cài đặt, hỗ trợ chăm sóc khách hàng trên toàn quốc</a:t>
                </a:r>
                <a:endParaRPr/>
              </a:p>
              <a:p>
                <a:pPr indent="-285750" lvl="0" marL="285750" marR="0" rtl="0" algn="l">
                  <a:lnSpc>
                    <a:spcPct val="100000"/>
                  </a:lnSpc>
                  <a:spcBef>
                    <a:spcPts val="0"/>
                  </a:spcBef>
                  <a:spcAft>
                    <a:spcPts val="0"/>
                  </a:spcAft>
                  <a:buClr>
                    <a:srgbClr val="000000"/>
                  </a:buClr>
                  <a:buSzPts val="1600"/>
                  <a:buFont typeface="Noto Sans Symbols"/>
                  <a:buChar char="✔"/>
                </a:pPr>
                <a:r>
                  <a:rPr b="0" i="0" lang="en-US" sz="1600" u="none" cap="none" strike="noStrike">
                    <a:solidFill>
                      <a:srgbClr val="000000"/>
                    </a:solidFill>
                    <a:latin typeface="Times New Roman"/>
                    <a:ea typeface="Times New Roman"/>
                    <a:cs typeface="Times New Roman"/>
                    <a:sym typeface="Times New Roman"/>
                  </a:rPr>
                  <a:t>Hỗ trợ tức thời để xử lý các vấn đề của khách hàng</a:t>
                </a:r>
                <a:endParaRPr/>
              </a:p>
            </p:txBody>
          </p:sp>
          <p:cxnSp>
            <p:nvCxnSpPr>
              <p:cNvPr id="338" name="Google Shape;338;p7"/>
              <p:cNvCxnSpPr/>
              <p:nvPr/>
            </p:nvCxnSpPr>
            <p:spPr>
              <a:xfrm>
                <a:off x="1600201" y="1778972"/>
                <a:ext cx="1828800" cy="0"/>
              </a:xfrm>
              <a:prstGeom prst="straightConnector1">
                <a:avLst/>
              </a:prstGeom>
              <a:noFill/>
              <a:ln cap="flat" cmpd="sng" w="9525">
                <a:solidFill>
                  <a:srgbClr val="0070C0"/>
                </a:solidFill>
                <a:prstDash val="solid"/>
                <a:miter lim="800000"/>
                <a:headEnd len="sm" w="sm" type="none"/>
                <a:tailEnd len="sm" w="sm" type="none"/>
              </a:ln>
            </p:spPr>
          </p:cxnSp>
          <p:sp>
            <p:nvSpPr>
              <p:cNvPr id="339" name="Google Shape;339;p7"/>
              <p:cNvSpPr/>
              <p:nvPr/>
            </p:nvSpPr>
            <p:spPr>
              <a:xfrm>
                <a:off x="548640" y="1449125"/>
                <a:ext cx="808999" cy="808999"/>
              </a:xfrm>
              <a:prstGeom prst="star10">
                <a:avLst>
                  <a:gd fmla="val 42533" name="adj"/>
                  <a:gd fmla="val 105146" name="hf"/>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Times New Roman"/>
                  <a:buNone/>
                </a:pPr>
                <a:r>
                  <a:rPr b="0" i="0" lang="en-US" sz="2400" u="none" cap="none" strike="noStrike">
                    <a:solidFill>
                      <a:srgbClr val="FFFFFF"/>
                    </a:solidFill>
                    <a:latin typeface="Times New Roman"/>
                    <a:ea typeface="Times New Roman"/>
                    <a:cs typeface="Times New Roman"/>
                    <a:sym typeface="Times New Roman"/>
                  </a:rPr>
                  <a:t>6</a:t>
                </a:r>
                <a:endParaRPr b="0" i="0" sz="2400" u="none" cap="none" strike="noStrike">
                  <a:solidFill>
                    <a:srgbClr val="FFFFFF"/>
                  </a:solidFill>
                  <a:latin typeface="Times New Roman"/>
                  <a:ea typeface="Times New Roman"/>
                  <a:cs typeface="Times New Roman"/>
                  <a:sym typeface="Times New Roman"/>
                </a:endParaRPr>
              </a:p>
            </p:txBody>
          </p:sp>
        </p:grpSp>
        <p:grpSp>
          <p:nvGrpSpPr>
            <p:cNvPr id="340" name="Google Shape;340;p7"/>
            <p:cNvGrpSpPr/>
            <p:nvPr/>
          </p:nvGrpSpPr>
          <p:grpSpPr>
            <a:xfrm>
              <a:off x="5979671" y="5078945"/>
              <a:ext cx="5862182" cy="848484"/>
              <a:chOff x="548640" y="1409640"/>
              <a:chExt cx="5862182" cy="848484"/>
            </a:xfrm>
          </p:grpSpPr>
          <p:sp>
            <p:nvSpPr>
              <p:cNvPr id="341" name="Google Shape;341;p7"/>
              <p:cNvSpPr txBox="1"/>
              <p:nvPr/>
            </p:nvSpPr>
            <p:spPr>
              <a:xfrm>
                <a:off x="1505800" y="1409640"/>
                <a:ext cx="4905022" cy="7871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2000"/>
                  <a:buFont typeface="Times New Roman"/>
                  <a:buNone/>
                </a:pPr>
                <a:r>
                  <a:rPr b="1" i="0" lang="en-US" sz="2000" u="none" cap="none" strike="noStrike">
                    <a:solidFill>
                      <a:srgbClr val="FF0000"/>
                    </a:solidFill>
                    <a:latin typeface="Times New Roman"/>
                    <a:ea typeface="Times New Roman"/>
                    <a:cs typeface="Times New Roman"/>
                    <a:sym typeface="Times New Roman"/>
                  </a:rPr>
                  <a:t>Kết nối đồng bộ trực tiếp với hệ thống quản lý CBCCV của BNV</a:t>
                </a:r>
                <a:endParaRPr b="1" i="0" sz="2000" u="none" cap="none" strike="noStrike">
                  <a:solidFill>
                    <a:srgbClr val="FF0000"/>
                  </a:solidFill>
                  <a:latin typeface="Times New Roman"/>
                  <a:ea typeface="Times New Roman"/>
                  <a:cs typeface="Times New Roman"/>
                  <a:sym typeface="Times New Roman"/>
                </a:endParaRPr>
              </a:p>
            </p:txBody>
          </p:sp>
          <p:cxnSp>
            <p:nvCxnSpPr>
              <p:cNvPr id="342" name="Google Shape;342;p7"/>
              <p:cNvCxnSpPr/>
              <p:nvPr/>
            </p:nvCxnSpPr>
            <p:spPr>
              <a:xfrm>
                <a:off x="1600201" y="1778972"/>
                <a:ext cx="1828800" cy="0"/>
              </a:xfrm>
              <a:prstGeom prst="straightConnector1">
                <a:avLst/>
              </a:prstGeom>
              <a:noFill/>
              <a:ln cap="flat" cmpd="sng" w="9525">
                <a:solidFill>
                  <a:srgbClr val="0070C0"/>
                </a:solidFill>
                <a:prstDash val="solid"/>
                <a:miter lim="800000"/>
                <a:headEnd len="sm" w="sm" type="none"/>
                <a:tailEnd len="sm" w="sm" type="none"/>
              </a:ln>
            </p:spPr>
          </p:cxnSp>
          <p:sp>
            <p:nvSpPr>
              <p:cNvPr id="343" name="Google Shape;343;p7"/>
              <p:cNvSpPr/>
              <p:nvPr/>
            </p:nvSpPr>
            <p:spPr>
              <a:xfrm>
                <a:off x="548640" y="1449125"/>
                <a:ext cx="808999" cy="808999"/>
              </a:xfrm>
              <a:prstGeom prst="star10">
                <a:avLst>
                  <a:gd fmla="val 42533" name="adj"/>
                  <a:gd fmla="val 105146" name="hf"/>
                </a:avLst>
              </a:prstGeom>
              <a:solidFill>
                <a:srgbClr val="00B0F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2400"/>
                  <a:buFont typeface="Times New Roman"/>
                  <a:buNone/>
                </a:pPr>
                <a:r>
                  <a:rPr b="0" i="0" lang="en-US" sz="2400" u="none" cap="none" strike="noStrike">
                    <a:solidFill>
                      <a:srgbClr val="FFFFFF"/>
                    </a:solidFill>
                    <a:latin typeface="Times New Roman"/>
                    <a:ea typeface="Times New Roman"/>
                    <a:cs typeface="Times New Roman"/>
                    <a:sym typeface="Times New Roman"/>
                  </a:rPr>
                  <a:t>7</a:t>
                </a:r>
                <a:endParaRPr b="0" i="0" sz="2400" u="none" cap="none" strike="noStrike">
                  <a:solidFill>
                    <a:srgbClr val="FFFFFF"/>
                  </a:solidFill>
                  <a:latin typeface="Times New Roman"/>
                  <a:ea typeface="Times New Roman"/>
                  <a:cs typeface="Times New Roman"/>
                  <a:sym typeface="Times New Roman"/>
                </a:endParaRPr>
              </a:p>
            </p:txBody>
          </p:sp>
        </p:grpSp>
      </p:grpSp>
      <p:sp>
        <p:nvSpPr>
          <p:cNvPr id="344" name="Google Shape;344;p7"/>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7</a:t>
            </a:r>
            <a:endParaRPr sz="1200">
              <a:solidFill>
                <a:schemeClr val="lt1"/>
              </a:solidFill>
              <a:latin typeface="Times New Roman"/>
              <a:ea typeface="Times New Roman"/>
              <a:cs typeface="Times New Roman"/>
              <a:sym typeface="Times New Roman"/>
            </a:endParaRPr>
          </a:p>
        </p:txBody>
      </p:sp>
      <p:pic>
        <p:nvPicPr>
          <p:cNvPr id="345" name="Google Shape;345;p7"/>
          <p:cNvPicPr preferRelativeResize="0"/>
          <p:nvPr/>
        </p:nvPicPr>
        <p:blipFill rotWithShape="1">
          <a:blip r:embed="rId3">
            <a:alphaModFix/>
          </a:blip>
          <a:srcRect b="0" l="0" r="0" t="0"/>
          <a:stretch/>
        </p:blipFill>
        <p:spPr>
          <a:xfrm>
            <a:off x="10931916" y="4408"/>
            <a:ext cx="1238507" cy="9164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grpSp>
        <p:nvGrpSpPr>
          <p:cNvPr id="351" name="Google Shape;351;p8"/>
          <p:cNvGrpSpPr/>
          <p:nvPr/>
        </p:nvGrpSpPr>
        <p:grpSpPr>
          <a:xfrm>
            <a:off x="4219" y="6298604"/>
            <a:ext cx="12191999" cy="549174"/>
            <a:chOff x="5" y="6308826"/>
            <a:chExt cx="12191999" cy="549174"/>
          </a:xfrm>
        </p:grpSpPr>
        <p:sp>
          <p:nvSpPr>
            <p:cNvPr id="352" name="Google Shape;352;p8"/>
            <p:cNvSpPr/>
            <p:nvPr/>
          </p:nvSpPr>
          <p:spPr>
            <a:xfrm>
              <a:off x="5" y="6308826"/>
              <a:ext cx="12191999" cy="54917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8"/>
            <p:cNvSpPr txBox="1"/>
            <p:nvPr/>
          </p:nvSpPr>
          <p:spPr>
            <a:xfrm>
              <a:off x="30555" y="6412340"/>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grpSp>
        <p:nvGrpSpPr>
          <p:cNvPr id="354" name="Google Shape;354;p8"/>
          <p:cNvGrpSpPr/>
          <p:nvPr/>
        </p:nvGrpSpPr>
        <p:grpSpPr>
          <a:xfrm>
            <a:off x="4219" y="0"/>
            <a:ext cx="6171178" cy="653709"/>
            <a:chOff x="898636" y="788276"/>
            <a:chExt cx="4966138" cy="641951"/>
          </a:xfrm>
        </p:grpSpPr>
        <p:sp>
          <p:nvSpPr>
            <p:cNvPr id="355" name="Google Shape;355;p8"/>
            <p:cNvSpPr/>
            <p:nvPr/>
          </p:nvSpPr>
          <p:spPr>
            <a:xfrm>
              <a:off x="898636" y="788276"/>
              <a:ext cx="4966138" cy="641951"/>
            </a:xfrm>
            <a:prstGeom prst="homePlat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56" name="Google Shape;356;p8"/>
            <p:cNvSpPr txBox="1"/>
            <p:nvPr/>
          </p:nvSpPr>
          <p:spPr>
            <a:xfrm>
              <a:off x="1514182" y="877795"/>
              <a:ext cx="4229650" cy="4231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lt1"/>
                  </a:solidFill>
                  <a:latin typeface="Times New Roman"/>
                  <a:ea typeface="Times New Roman"/>
                  <a:cs typeface="Times New Roman"/>
                  <a:sym typeface="Times New Roman"/>
                </a:rPr>
                <a:t> CÁC CHỨC NĂNG QUẢN LÝ CBCCVC</a:t>
              </a:r>
              <a:endParaRPr sz="2200">
                <a:solidFill>
                  <a:schemeClr val="lt1"/>
                </a:solidFill>
                <a:latin typeface="Times New Roman"/>
                <a:ea typeface="Times New Roman"/>
                <a:cs typeface="Times New Roman"/>
                <a:sym typeface="Times New Roman"/>
              </a:endParaRPr>
            </a:p>
          </p:txBody>
        </p:sp>
        <p:sp>
          <p:nvSpPr>
            <p:cNvPr id="357" name="Google Shape;357;p8"/>
            <p:cNvSpPr/>
            <p:nvPr/>
          </p:nvSpPr>
          <p:spPr>
            <a:xfrm>
              <a:off x="990357" y="847641"/>
              <a:ext cx="433710"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5"/>
                  </a:solidFill>
                  <a:latin typeface="Times New Roman"/>
                  <a:ea typeface="Times New Roman"/>
                  <a:cs typeface="Times New Roman"/>
                  <a:sym typeface="Times New Roman"/>
                </a:rPr>
                <a:t>3</a:t>
              </a:r>
              <a:endParaRPr/>
            </a:p>
          </p:txBody>
        </p:sp>
      </p:grpSp>
      <p:grpSp>
        <p:nvGrpSpPr>
          <p:cNvPr id="358" name="Google Shape;358;p8"/>
          <p:cNvGrpSpPr/>
          <p:nvPr/>
        </p:nvGrpSpPr>
        <p:grpSpPr>
          <a:xfrm>
            <a:off x="118196" y="1155700"/>
            <a:ext cx="12073804" cy="5132628"/>
            <a:chOff x="611306" y="1198883"/>
            <a:chExt cx="11120671" cy="5543460"/>
          </a:xfrm>
        </p:grpSpPr>
        <p:sp>
          <p:nvSpPr>
            <p:cNvPr id="359" name="Google Shape;359;p8"/>
            <p:cNvSpPr txBox="1"/>
            <p:nvPr/>
          </p:nvSpPr>
          <p:spPr>
            <a:xfrm>
              <a:off x="1580146" y="1209482"/>
              <a:ext cx="2728618" cy="584775"/>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Times New Roman"/>
                  <a:ea typeface="Times New Roman"/>
                  <a:cs typeface="Times New Roman"/>
                  <a:sym typeface="Times New Roman"/>
                </a:rPr>
                <a:t>Quản lý đào tạo</a:t>
              </a:r>
              <a:endParaRPr b="1"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1600">
                <a:solidFill>
                  <a:schemeClr val="dk1"/>
                </a:solidFill>
                <a:latin typeface="Times New Roman"/>
                <a:ea typeface="Times New Roman"/>
                <a:cs typeface="Times New Roman"/>
                <a:sym typeface="Times New Roman"/>
              </a:endParaRPr>
            </a:p>
          </p:txBody>
        </p:sp>
        <p:sp>
          <p:nvSpPr>
            <p:cNvPr id="360" name="Google Shape;360;p8"/>
            <p:cNvSpPr txBox="1"/>
            <p:nvPr/>
          </p:nvSpPr>
          <p:spPr>
            <a:xfrm>
              <a:off x="4725915" y="1198883"/>
              <a:ext cx="2740171" cy="584775"/>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Times New Roman"/>
                  <a:ea typeface="Times New Roman"/>
                  <a:cs typeface="Times New Roman"/>
                  <a:sym typeface="Times New Roman"/>
                </a:rPr>
                <a:t>Đánh giá cán bộ</a:t>
              </a:r>
              <a:endParaRPr b="1"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1600">
                <a:solidFill>
                  <a:schemeClr val="dk1"/>
                </a:solidFill>
                <a:latin typeface="Times New Roman"/>
                <a:ea typeface="Times New Roman"/>
                <a:cs typeface="Times New Roman"/>
                <a:sym typeface="Times New Roman"/>
              </a:endParaRPr>
            </a:p>
          </p:txBody>
        </p:sp>
        <p:sp>
          <p:nvSpPr>
            <p:cNvPr id="361" name="Google Shape;361;p8"/>
            <p:cNvSpPr txBox="1"/>
            <p:nvPr/>
          </p:nvSpPr>
          <p:spPr>
            <a:xfrm>
              <a:off x="7883237" y="1207722"/>
              <a:ext cx="2629300" cy="584775"/>
            </a:xfrm>
            <a:prstGeom prst="rect">
              <a:avLst/>
            </a:prstGeom>
            <a:solidFill>
              <a:srgbClr val="BECB9B"/>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Times New Roman"/>
                  <a:ea typeface="Times New Roman"/>
                  <a:cs typeface="Times New Roman"/>
                  <a:sym typeface="Times New Roman"/>
                </a:rPr>
                <a:t>Quy trình thi/ xét nâng ngạch/ hạng </a:t>
              </a:r>
              <a:endParaRPr/>
            </a:p>
          </p:txBody>
        </p:sp>
        <p:sp>
          <p:nvSpPr>
            <p:cNvPr id="362" name="Google Shape;362;p8"/>
            <p:cNvSpPr txBox="1"/>
            <p:nvPr/>
          </p:nvSpPr>
          <p:spPr>
            <a:xfrm>
              <a:off x="735085" y="3611422"/>
              <a:ext cx="2478041" cy="584775"/>
            </a:xfrm>
            <a:prstGeom prst="rect">
              <a:avLst/>
            </a:prstGeom>
            <a:solidFill>
              <a:srgbClr val="92D05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Times New Roman"/>
                  <a:ea typeface="Times New Roman"/>
                  <a:cs typeface="Times New Roman"/>
                  <a:sym typeface="Times New Roman"/>
                </a:rPr>
                <a:t>Quy trình kê khai tài sản</a:t>
              </a:r>
              <a:endParaRPr b="1"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b="1" sz="1600">
                <a:solidFill>
                  <a:schemeClr val="dk1"/>
                </a:solidFill>
                <a:latin typeface="Times New Roman"/>
                <a:ea typeface="Times New Roman"/>
                <a:cs typeface="Times New Roman"/>
                <a:sym typeface="Times New Roman"/>
              </a:endParaRPr>
            </a:p>
          </p:txBody>
        </p:sp>
        <p:sp>
          <p:nvSpPr>
            <p:cNvPr id="363" name="Google Shape;363;p8"/>
            <p:cNvSpPr txBox="1"/>
            <p:nvPr/>
          </p:nvSpPr>
          <p:spPr>
            <a:xfrm>
              <a:off x="6501718" y="3603023"/>
              <a:ext cx="2282064" cy="584775"/>
            </a:xfrm>
            <a:prstGeom prst="rect">
              <a:avLst/>
            </a:prstGeom>
            <a:solidFill>
              <a:srgbClr val="D8D8D8"/>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171616"/>
                  </a:solidFill>
                  <a:latin typeface="Times New Roman"/>
                  <a:ea typeface="Times New Roman"/>
                  <a:cs typeface="Times New Roman"/>
                  <a:sym typeface="Times New Roman"/>
                </a:rPr>
                <a:t>Tiện ích</a:t>
              </a:r>
              <a:endParaRPr b="1" sz="1600">
                <a:solidFill>
                  <a:srgbClr val="171616"/>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1600">
                <a:solidFill>
                  <a:srgbClr val="171616"/>
                </a:solidFill>
                <a:latin typeface="Times New Roman"/>
                <a:ea typeface="Times New Roman"/>
                <a:cs typeface="Times New Roman"/>
                <a:sym typeface="Times New Roman"/>
              </a:endParaRPr>
            </a:p>
          </p:txBody>
        </p:sp>
        <p:sp>
          <p:nvSpPr>
            <p:cNvPr id="364" name="Google Shape;364;p8"/>
            <p:cNvSpPr txBox="1"/>
            <p:nvPr/>
          </p:nvSpPr>
          <p:spPr>
            <a:xfrm>
              <a:off x="1468579" y="1943875"/>
              <a:ext cx="2597217" cy="132343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Kế hoạch đào tạo</a:t>
              </a:r>
              <a:endParaRPr sz="16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Tổ chức đào tạo</a:t>
              </a:r>
              <a:endParaRPr sz="16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Đăng kí tham gia đào tạo</a:t>
              </a:r>
              <a:endParaRPr sz="16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Kết quả đào tạo.</a:t>
              </a:r>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Times New Roman"/>
                <a:ea typeface="Times New Roman"/>
                <a:cs typeface="Times New Roman"/>
                <a:sym typeface="Times New Roman"/>
              </a:endParaRPr>
            </a:p>
          </p:txBody>
        </p:sp>
        <p:sp>
          <p:nvSpPr>
            <p:cNvPr id="365" name="Google Shape;365;p8"/>
            <p:cNvSpPr txBox="1"/>
            <p:nvPr/>
          </p:nvSpPr>
          <p:spPr>
            <a:xfrm>
              <a:off x="4512748" y="1972304"/>
              <a:ext cx="2597217" cy="230832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Đáp ứng nghị định </a:t>
              </a:r>
              <a:r>
                <a:rPr b="1" i="1" lang="en-US" sz="1600">
                  <a:solidFill>
                    <a:schemeClr val="dk1"/>
                  </a:solidFill>
                  <a:latin typeface="Times New Roman"/>
                  <a:ea typeface="Times New Roman"/>
                  <a:cs typeface="Times New Roman"/>
                  <a:sym typeface="Times New Roman"/>
                </a:rPr>
                <a:t>Nghị định: 90/2020/NĐ-CP  </a:t>
              </a:r>
              <a:r>
                <a:rPr lang="en-US" sz="1600">
                  <a:solidFill>
                    <a:schemeClr val="dk1"/>
                  </a:solidFill>
                  <a:latin typeface="Times New Roman"/>
                  <a:ea typeface="Times New Roman"/>
                  <a:cs typeface="Times New Roman"/>
                  <a:sym typeface="Times New Roman"/>
                </a:rPr>
                <a:t>Về đánh giá, xếp loại chất lượng cán bộ, công chức, viên chức</a:t>
              </a:r>
              <a:endParaRPr sz="1600">
                <a:solidFill>
                  <a:schemeClr val="dk1"/>
                </a:solidFill>
                <a:latin typeface="Times New Roman"/>
                <a:ea typeface="Times New Roman"/>
                <a:cs typeface="Times New Roman"/>
                <a:sym typeface="Times New Roman"/>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Times New Roman"/>
                <a:ea typeface="Times New Roman"/>
                <a:cs typeface="Times New Roman"/>
                <a:sym typeface="Times New Roman"/>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Times New Roman"/>
                <a:ea typeface="Times New Roman"/>
                <a:cs typeface="Times New Roman"/>
                <a:sym typeface="Times New Roman"/>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Times New Roman"/>
                <a:ea typeface="Times New Roman"/>
                <a:cs typeface="Times New Roman"/>
                <a:sym typeface="Times New Roman"/>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Times New Roman"/>
                <a:ea typeface="Times New Roman"/>
                <a:cs typeface="Times New Roman"/>
                <a:sym typeface="Times New Roman"/>
              </a:endParaRPr>
            </a:p>
          </p:txBody>
        </p:sp>
        <p:sp>
          <p:nvSpPr>
            <p:cNvPr id="366" name="Google Shape;366;p8"/>
            <p:cNvSpPr txBox="1"/>
            <p:nvPr/>
          </p:nvSpPr>
          <p:spPr>
            <a:xfrm>
              <a:off x="7883237" y="1976752"/>
              <a:ext cx="2729345" cy="181588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Lập danh sách đề xuất và phê duyệt danh sách</a:t>
              </a:r>
              <a:endParaRPr sz="16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Quản lý kết quả thi/ xét</a:t>
              </a:r>
              <a:endParaRPr sz="16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Ra quyết định điều chỉnh</a:t>
              </a:r>
              <a:endParaRPr sz="1600">
                <a:solidFill>
                  <a:schemeClr val="dk1"/>
                </a:solidFill>
                <a:latin typeface="Times New Roman"/>
                <a:ea typeface="Times New Roman"/>
                <a:cs typeface="Times New Roman"/>
                <a:sym typeface="Times New Roman"/>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Times New Roman"/>
                <a:ea typeface="Times New Roman"/>
                <a:cs typeface="Times New Roman"/>
                <a:sym typeface="Times New Roman"/>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Times New Roman"/>
                <a:ea typeface="Times New Roman"/>
                <a:cs typeface="Times New Roman"/>
                <a:sym typeface="Times New Roman"/>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Times New Roman"/>
                <a:ea typeface="Times New Roman"/>
                <a:cs typeface="Times New Roman"/>
                <a:sym typeface="Times New Roman"/>
              </a:endParaRPr>
            </a:p>
          </p:txBody>
        </p:sp>
        <p:sp>
          <p:nvSpPr>
            <p:cNvPr id="367" name="Google Shape;367;p8"/>
            <p:cNvSpPr txBox="1"/>
            <p:nvPr/>
          </p:nvSpPr>
          <p:spPr>
            <a:xfrm>
              <a:off x="611306" y="4295879"/>
              <a:ext cx="2597217" cy="2185214"/>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i="1" lang="en-US" sz="1600">
                  <a:solidFill>
                    <a:schemeClr val="dk1"/>
                  </a:solidFill>
                  <a:latin typeface="Times New Roman"/>
                  <a:ea typeface="Times New Roman"/>
                  <a:cs typeface="Times New Roman"/>
                  <a:sym typeface="Times New Roman"/>
                </a:rPr>
                <a:t>Đáp ứng nghị định 130/2020/NĐ-CP</a:t>
              </a:r>
              <a:r>
                <a:rPr lang="en-US" sz="1600">
                  <a:solidFill>
                    <a:schemeClr val="dk1"/>
                  </a:solidFill>
                  <a:latin typeface="Times New Roman"/>
                  <a:ea typeface="Times New Roman"/>
                  <a:cs typeface="Times New Roman"/>
                  <a:sym typeface="Times New Roman"/>
                </a:rPr>
                <a:t>: Kiểm soát tài sản, thu nhập của người có chức vụ, quyền hạn trong cơ quan, tổ chức đơn vị</a:t>
              </a:r>
              <a:endParaRPr sz="1600">
                <a:solidFill>
                  <a:schemeClr val="dk1"/>
                </a:solidFill>
                <a:latin typeface="Times New Roman"/>
                <a:ea typeface="Times New Roman"/>
                <a:cs typeface="Times New Roman"/>
                <a:sym typeface="Times New Roman"/>
              </a:endParaRPr>
            </a:p>
            <a:p>
              <a:pPr indent="-184150" lvl="0" marL="285750" marR="0" rtl="0" algn="l">
                <a:spcBef>
                  <a:spcPts val="0"/>
                </a:spcBef>
                <a:spcAft>
                  <a:spcPts val="0"/>
                </a:spcAft>
                <a:buClr>
                  <a:schemeClr val="dk1"/>
                </a:buClr>
                <a:buSzPts val="1600"/>
                <a:buFont typeface="Arial"/>
                <a:buNone/>
              </a:pPr>
              <a:r>
                <a:t/>
              </a:r>
              <a:endParaRPr sz="1600">
                <a:solidFill>
                  <a:schemeClr val="dk1"/>
                </a:solidFill>
                <a:latin typeface="Times New Roman"/>
                <a:ea typeface="Times New Roman"/>
                <a:cs typeface="Times New Roman"/>
                <a:sym typeface="Times New Roman"/>
              </a:endParaRPr>
            </a:p>
          </p:txBody>
        </p:sp>
        <p:sp>
          <p:nvSpPr>
            <p:cNvPr id="368" name="Google Shape;368;p8"/>
            <p:cNvSpPr txBox="1"/>
            <p:nvPr/>
          </p:nvSpPr>
          <p:spPr>
            <a:xfrm>
              <a:off x="3348332" y="4187798"/>
              <a:ext cx="3040766" cy="255454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1600">
                  <a:solidFill>
                    <a:schemeClr val="dk1"/>
                  </a:solidFill>
                  <a:latin typeface="Times New Roman"/>
                  <a:ea typeface="Times New Roman"/>
                  <a:cs typeface="Times New Roman"/>
                  <a:sym typeface="Times New Roman"/>
                </a:rPr>
                <a:t>Nghị định 135/2020/NĐ-CP </a:t>
              </a:r>
              <a:r>
                <a:rPr lang="en-US" sz="1600">
                  <a:solidFill>
                    <a:schemeClr val="dk1"/>
                  </a:solidFill>
                  <a:latin typeface="Times New Roman"/>
                  <a:ea typeface="Times New Roman"/>
                  <a:cs typeface="Times New Roman"/>
                  <a:sym typeface="Times New Roman"/>
                </a:rPr>
                <a:t>Quy định chi tiết Điều 169 của Bộ luật Lao động về tuổi nghỉ hưu.</a:t>
              </a:r>
              <a:endParaRPr/>
            </a:p>
            <a:p>
              <a:pPr indent="0" lvl="0" marL="0" marR="0" rtl="0" algn="l">
                <a:spcBef>
                  <a:spcPts val="0"/>
                </a:spcBef>
                <a:spcAft>
                  <a:spcPts val="0"/>
                </a:spcAft>
                <a:buNone/>
              </a:pPr>
              <a:r>
                <a:rPr b="1" i="1" lang="en-US" sz="1600">
                  <a:solidFill>
                    <a:schemeClr val="dk1"/>
                  </a:solidFill>
                  <a:latin typeface="Times New Roman"/>
                  <a:ea typeface="Times New Roman"/>
                  <a:cs typeface="Times New Roman"/>
                  <a:sym typeface="Times New Roman"/>
                </a:rPr>
                <a:t>Thông tư 03/2021/TT-BNV </a:t>
              </a:r>
              <a:r>
                <a:rPr lang="en-US" sz="1600">
                  <a:solidFill>
                    <a:schemeClr val="dk1"/>
                  </a:solidFill>
                  <a:latin typeface="Times New Roman"/>
                  <a:ea typeface="Times New Roman"/>
                  <a:cs typeface="Times New Roman"/>
                  <a:sym typeface="Times New Roman"/>
                </a:rPr>
                <a:t>Sửa đổi bổ sung chế độ nâng bậc lương thường xuyên, nâng bậc lương trước hạn và chế độ phụ cấp thâm niên vượt khung đối với CBCCVC và người lao động.</a:t>
              </a:r>
              <a:endParaRPr sz="16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t/>
              </a:r>
              <a:endParaRPr sz="1600">
                <a:solidFill>
                  <a:schemeClr val="dk1"/>
                </a:solidFill>
                <a:latin typeface="Times New Roman"/>
                <a:ea typeface="Times New Roman"/>
                <a:cs typeface="Times New Roman"/>
                <a:sym typeface="Times New Roman"/>
              </a:endParaRPr>
            </a:p>
          </p:txBody>
        </p:sp>
        <p:sp>
          <p:nvSpPr>
            <p:cNvPr id="369" name="Google Shape;369;p8"/>
            <p:cNvSpPr txBox="1"/>
            <p:nvPr/>
          </p:nvSpPr>
          <p:spPr>
            <a:xfrm>
              <a:off x="6434959" y="4295879"/>
              <a:ext cx="2597217" cy="1077218"/>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Tìm kiếm nâng cao</a:t>
              </a:r>
              <a:endParaRPr sz="16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Xuất dữ liệu động</a:t>
              </a:r>
              <a:endParaRPr sz="1600">
                <a:solidFill>
                  <a:schemeClr val="dk1"/>
                </a:solidFill>
                <a:latin typeface="Times New Roman"/>
                <a:ea typeface="Times New Roman"/>
                <a:cs typeface="Times New Roman"/>
                <a:sym typeface="Times New Roman"/>
              </a:endParaRPr>
            </a:p>
            <a:p>
              <a:pPr indent="-285750" lvl="0" marL="285750" marR="0" rtl="0" algn="l">
                <a:spcBef>
                  <a:spcPts val="0"/>
                </a:spcBef>
                <a:spcAft>
                  <a:spcPts val="0"/>
                </a:spcAft>
                <a:buClr>
                  <a:schemeClr val="dk1"/>
                </a:buClr>
                <a:buSzPts val="1600"/>
                <a:buFont typeface="Arial"/>
                <a:buChar char="•"/>
              </a:pPr>
              <a:r>
                <a:rPr lang="en-US" sz="1600">
                  <a:solidFill>
                    <a:schemeClr val="dk1"/>
                  </a:solidFill>
                  <a:latin typeface="Times New Roman"/>
                  <a:ea typeface="Times New Roman"/>
                  <a:cs typeface="Times New Roman"/>
                  <a:sym typeface="Times New Roman"/>
                </a:rPr>
                <a:t>In các quyết định theo mẫu</a:t>
              </a:r>
              <a:endParaRPr sz="1600">
                <a:solidFill>
                  <a:schemeClr val="dk1"/>
                </a:solidFill>
                <a:latin typeface="Times New Roman"/>
                <a:ea typeface="Times New Roman"/>
                <a:cs typeface="Times New Roman"/>
                <a:sym typeface="Times New Roman"/>
              </a:endParaRPr>
            </a:p>
          </p:txBody>
        </p:sp>
        <p:sp>
          <p:nvSpPr>
            <p:cNvPr id="370" name="Google Shape;370;p8"/>
            <p:cNvSpPr txBox="1"/>
            <p:nvPr/>
          </p:nvSpPr>
          <p:spPr>
            <a:xfrm>
              <a:off x="9134760" y="3607568"/>
              <a:ext cx="2282064" cy="584775"/>
            </a:xfrm>
            <a:prstGeom prst="rect">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171616"/>
                  </a:solidFill>
                  <a:latin typeface="Times New Roman"/>
                  <a:ea typeface="Times New Roman"/>
                  <a:cs typeface="Times New Roman"/>
                  <a:sym typeface="Times New Roman"/>
                </a:rPr>
                <a:t>Tích hợp</a:t>
              </a:r>
              <a:endParaRPr b="1" sz="1600">
                <a:solidFill>
                  <a:srgbClr val="171616"/>
                </a:solidFill>
                <a:latin typeface="Times New Roman"/>
                <a:ea typeface="Times New Roman"/>
                <a:cs typeface="Times New Roman"/>
                <a:sym typeface="Times New Roman"/>
              </a:endParaRPr>
            </a:p>
            <a:p>
              <a:pPr indent="0" lvl="0" marL="0" marR="0" rtl="0" algn="ctr">
                <a:spcBef>
                  <a:spcPts val="0"/>
                </a:spcBef>
                <a:spcAft>
                  <a:spcPts val="0"/>
                </a:spcAft>
                <a:buNone/>
              </a:pPr>
              <a:r>
                <a:t/>
              </a:r>
              <a:endParaRPr b="1" sz="1600">
                <a:solidFill>
                  <a:srgbClr val="171616"/>
                </a:solidFill>
                <a:latin typeface="Times New Roman"/>
                <a:ea typeface="Times New Roman"/>
                <a:cs typeface="Times New Roman"/>
                <a:sym typeface="Times New Roman"/>
              </a:endParaRPr>
            </a:p>
          </p:txBody>
        </p:sp>
        <p:sp>
          <p:nvSpPr>
            <p:cNvPr id="371" name="Google Shape;371;p8"/>
            <p:cNvSpPr txBox="1"/>
            <p:nvPr/>
          </p:nvSpPr>
          <p:spPr>
            <a:xfrm>
              <a:off x="9134760" y="4280628"/>
              <a:ext cx="2597217"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Nâng cấp, điều chỉnh phần mềm để quản lý đầy đủ dữ liệu, có module tích hợp với CSDL QG CBCCVC của Bộ Nội Vụ.</a:t>
              </a:r>
              <a:endParaRPr/>
            </a:p>
          </p:txBody>
        </p:sp>
      </p:grpSp>
      <p:sp>
        <p:nvSpPr>
          <p:cNvPr id="372" name="Google Shape;372;p8"/>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8</a:t>
            </a:r>
            <a:endParaRPr sz="1200">
              <a:solidFill>
                <a:schemeClr val="lt1"/>
              </a:solidFill>
              <a:latin typeface="Times New Roman"/>
              <a:ea typeface="Times New Roman"/>
              <a:cs typeface="Times New Roman"/>
              <a:sym typeface="Times New Roman"/>
            </a:endParaRPr>
          </a:p>
        </p:txBody>
      </p:sp>
      <p:sp>
        <p:nvSpPr>
          <p:cNvPr id="373" name="Google Shape;373;p8"/>
          <p:cNvSpPr txBox="1"/>
          <p:nvPr/>
        </p:nvSpPr>
        <p:spPr>
          <a:xfrm>
            <a:off x="3518818" y="3323002"/>
            <a:ext cx="2477156" cy="584775"/>
          </a:xfrm>
          <a:prstGeom prst="rect">
            <a:avLst/>
          </a:prstGeom>
          <a:solidFill>
            <a:srgbClr val="2E75B5"/>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Times New Roman"/>
                <a:ea typeface="Times New Roman"/>
                <a:cs typeface="Times New Roman"/>
                <a:sym typeface="Times New Roman"/>
              </a:rPr>
              <a:t>Nâng cấp cập nhật thông tư nghị định</a:t>
            </a:r>
            <a:endParaRPr b="1" sz="1600">
              <a:solidFill>
                <a:schemeClr val="dk1"/>
              </a:solidFill>
              <a:latin typeface="Times New Roman"/>
              <a:ea typeface="Times New Roman"/>
              <a:cs typeface="Times New Roman"/>
              <a:sym typeface="Times New Roman"/>
            </a:endParaRPr>
          </a:p>
        </p:txBody>
      </p:sp>
      <p:sp>
        <p:nvSpPr>
          <p:cNvPr id="374" name="Google Shape;374;p8"/>
          <p:cNvSpPr txBox="1"/>
          <p:nvPr>
            <p:ph type="title"/>
          </p:nvPr>
        </p:nvSpPr>
        <p:spPr>
          <a:xfrm>
            <a:off x="387671" y="618795"/>
            <a:ext cx="10714168" cy="54869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70C0"/>
              </a:buClr>
              <a:buSzPts val="2000"/>
              <a:buFont typeface="Calibri"/>
              <a:buNone/>
            </a:pPr>
            <a:r>
              <a:rPr lang="en-US" sz="2000">
                <a:solidFill>
                  <a:srgbClr val="0070C0"/>
                </a:solidFill>
              </a:rPr>
              <a:t>QUẢN LÝ CÁN BỘ CÔNG CHỨC VIÊN CHỨC 3.0 NÂNG CẤP </a:t>
            </a:r>
            <a:endParaRPr sz="2000">
              <a:solidFill>
                <a:srgbClr val="0070C0"/>
              </a:solidFill>
              <a:latin typeface="Times New Roman"/>
              <a:ea typeface="Times New Roman"/>
              <a:cs typeface="Times New Roman"/>
              <a:sym typeface="Times New Roman"/>
            </a:endParaRPr>
          </a:p>
        </p:txBody>
      </p:sp>
      <p:pic>
        <p:nvPicPr>
          <p:cNvPr id="375" name="Google Shape;375;p8"/>
          <p:cNvPicPr preferRelativeResize="0"/>
          <p:nvPr/>
        </p:nvPicPr>
        <p:blipFill rotWithShape="1">
          <a:blip r:embed="rId3">
            <a:alphaModFix/>
          </a:blip>
          <a:srcRect b="0" l="0" r="0" t="0"/>
          <a:stretch/>
        </p:blipFill>
        <p:spPr>
          <a:xfrm>
            <a:off x="10924465" y="40713"/>
            <a:ext cx="1238507" cy="91649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grpSp>
        <p:nvGrpSpPr>
          <p:cNvPr id="381" name="Google Shape;381;p9"/>
          <p:cNvGrpSpPr/>
          <p:nvPr/>
        </p:nvGrpSpPr>
        <p:grpSpPr>
          <a:xfrm>
            <a:off x="4219" y="6298604"/>
            <a:ext cx="12191999" cy="549174"/>
            <a:chOff x="5" y="6308826"/>
            <a:chExt cx="12191999" cy="549174"/>
          </a:xfrm>
        </p:grpSpPr>
        <p:sp>
          <p:nvSpPr>
            <p:cNvPr id="382" name="Google Shape;382;p9"/>
            <p:cNvSpPr/>
            <p:nvPr/>
          </p:nvSpPr>
          <p:spPr>
            <a:xfrm>
              <a:off x="5" y="6308826"/>
              <a:ext cx="12191999" cy="54917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9"/>
            <p:cNvSpPr txBox="1"/>
            <p:nvPr/>
          </p:nvSpPr>
          <p:spPr>
            <a:xfrm>
              <a:off x="30555" y="6412340"/>
              <a:ext cx="11922411" cy="390277"/>
            </a:xfrm>
            <a:prstGeom prst="rect">
              <a:avLst/>
            </a:prstGeom>
            <a:noFill/>
            <a:ln>
              <a:noFill/>
            </a:ln>
          </p:spPr>
          <p:txBody>
            <a:bodyPr anchorCtr="0" anchor="ctr" bIns="46800" lIns="90000" spcFirstLastPara="1" rIns="90000" wrap="square" tIns="46800">
              <a:noAutofit/>
            </a:bodyPr>
            <a:lstStyle/>
            <a:p>
              <a:pPr indent="0" lvl="0" marL="0" marR="0" rtl="0" algn="ctr">
                <a:spcBef>
                  <a:spcPts val="0"/>
                </a:spcBef>
                <a:spcAft>
                  <a:spcPts val="0"/>
                </a:spcAft>
                <a:buNone/>
              </a:pPr>
              <a:r>
                <a:rPr lang="en-US" sz="2400">
                  <a:solidFill>
                    <a:schemeClr val="lt1"/>
                  </a:solidFill>
                  <a:latin typeface="Times New Roman"/>
                  <a:ea typeface="Times New Roman"/>
                  <a:cs typeface="Times New Roman"/>
                  <a:sym typeface="Times New Roman"/>
                </a:rPr>
                <a:t>QUẢN LÝ CÁN BỘ CÔNG CHỨC VIÊN CHỨC</a:t>
              </a:r>
              <a:endParaRPr sz="2200">
                <a:solidFill>
                  <a:schemeClr val="lt1"/>
                </a:solidFill>
                <a:latin typeface="Times New Roman"/>
                <a:ea typeface="Times New Roman"/>
                <a:cs typeface="Times New Roman"/>
                <a:sym typeface="Times New Roman"/>
              </a:endParaRPr>
            </a:p>
          </p:txBody>
        </p:sp>
      </p:grpSp>
      <p:grpSp>
        <p:nvGrpSpPr>
          <p:cNvPr id="384" name="Google Shape;384;p9"/>
          <p:cNvGrpSpPr/>
          <p:nvPr/>
        </p:nvGrpSpPr>
        <p:grpSpPr>
          <a:xfrm>
            <a:off x="4219" y="0"/>
            <a:ext cx="6171178" cy="653709"/>
            <a:chOff x="898636" y="788276"/>
            <a:chExt cx="4966138" cy="641951"/>
          </a:xfrm>
        </p:grpSpPr>
        <p:sp>
          <p:nvSpPr>
            <p:cNvPr id="385" name="Google Shape;385;p9"/>
            <p:cNvSpPr/>
            <p:nvPr/>
          </p:nvSpPr>
          <p:spPr>
            <a:xfrm>
              <a:off x="898636" y="788276"/>
              <a:ext cx="4966138" cy="641951"/>
            </a:xfrm>
            <a:prstGeom prst="homePlate">
              <a:avLst>
                <a:gd fmla="val 50000" name="adj"/>
              </a:avLst>
            </a:prstGeom>
            <a:solidFill>
              <a:srgbClr val="00B0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86" name="Google Shape;386;p9"/>
            <p:cNvSpPr txBox="1"/>
            <p:nvPr/>
          </p:nvSpPr>
          <p:spPr>
            <a:xfrm>
              <a:off x="1514182" y="877795"/>
              <a:ext cx="4229650" cy="42313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00">
                  <a:solidFill>
                    <a:schemeClr val="lt1"/>
                  </a:solidFill>
                  <a:latin typeface="Times New Roman"/>
                  <a:ea typeface="Times New Roman"/>
                  <a:cs typeface="Times New Roman"/>
                  <a:sym typeface="Times New Roman"/>
                </a:rPr>
                <a:t> CÁC CHỨC NĂNG QUẢN LÝ CBCCVC</a:t>
              </a:r>
              <a:endParaRPr sz="2200">
                <a:solidFill>
                  <a:schemeClr val="lt1"/>
                </a:solidFill>
                <a:latin typeface="Times New Roman"/>
                <a:ea typeface="Times New Roman"/>
                <a:cs typeface="Times New Roman"/>
                <a:sym typeface="Times New Roman"/>
              </a:endParaRPr>
            </a:p>
          </p:txBody>
        </p:sp>
        <p:sp>
          <p:nvSpPr>
            <p:cNvPr id="387" name="Google Shape;387;p9"/>
            <p:cNvSpPr/>
            <p:nvPr/>
          </p:nvSpPr>
          <p:spPr>
            <a:xfrm>
              <a:off x="990357" y="847641"/>
              <a:ext cx="433710" cy="52322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US" sz="2400">
                  <a:solidFill>
                    <a:schemeClr val="accent5"/>
                  </a:solidFill>
                  <a:latin typeface="Times New Roman"/>
                  <a:ea typeface="Times New Roman"/>
                  <a:cs typeface="Times New Roman"/>
                  <a:sym typeface="Times New Roman"/>
                </a:rPr>
                <a:t>3</a:t>
              </a:r>
              <a:endParaRPr/>
            </a:p>
          </p:txBody>
        </p:sp>
      </p:grpSp>
      <p:grpSp>
        <p:nvGrpSpPr>
          <p:cNvPr id="388" name="Google Shape;388;p9"/>
          <p:cNvGrpSpPr/>
          <p:nvPr/>
        </p:nvGrpSpPr>
        <p:grpSpPr>
          <a:xfrm>
            <a:off x="34769" y="653707"/>
            <a:ext cx="12157231" cy="5493150"/>
            <a:chOff x="-527445" y="812042"/>
            <a:chExt cx="12426573" cy="5493150"/>
          </a:xfrm>
        </p:grpSpPr>
        <p:sp>
          <p:nvSpPr>
            <p:cNvPr id="389" name="Google Shape;389;p9"/>
            <p:cNvSpPr/>
            <p:nvPr/>
          </p:nvSpPr>
          <p:spPr>
            <a:xfrm>
              <a:off x="8169025" y="5085323"/>
              <a:ext cx="1363656" cy="1103417"/>
            </a:xfrm>
            <a:prstGeom prst="hexagon">
              <a:avLst>
                <a:gd fmla="val 25000" name="adj"/>
                <a:gd fmla="val 115470" name="vf"/>
              </a:avLst>
            </a:prstGeom>
            <a:solidFill>
              <a:srgbClr val="A4F8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0" name="Google Shape;390;p9"/>
            <p:cNvSpPr/>
            <p:nvPr/>
          </p:nvSpPr>
          <p:spPr>
            <a:xfrm>
              <a:off x="7036197" y="4145523"/>
              <a:ext cx="1390236" cy="1106892"/>
            </a:xfrm>
            <a:prstGeom prst="hexagon">
              <a:avLst>
                <a:gd fmla="val 25000" name="adj"/>
                <a:gd fmla="val 115470" name="vf"/>
              </a:avLst>
            </a:prstGeom>
            <a:solidFill>
              <a:srgbClr val="5059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1" name="Google Shape;391;p9"/>
            <p:cNvSpPr/>
            <p:nvPr/>
          </p:nvSpPr>
          <p:spPr>
            <a:xfrm>
              <a:off x="66197" y="5066898"/>
              <a:ext cx="1390236" cy="1106892"/>
            </a:xfrm>
            <a:prstGeom prst="hexagon">
              <a:avLst>
                <a:gd fmla="val 25000" name="adj"/>
                <a:gd fmla="val 115470" name="vf"/>
              </a:avLst>
            </a:prstGeom>
            <a:solidFill>
              <a:srgbClr val="09909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2" name="Google Shape;392;p9"/>
            <p:cNvSpPr/>
            <p:nvPr/>
          </p:nvSpPr>
          <p:spPr>
            <a:xfrm>
              <a:off x="1045385" y="4020239"/>
              <a:ext cx="1390236" cy="1106892"/>
            </a:xfrm>
            <a:prstGeom prst="hexagon">
              <a:avLst>
                <a:gd fmla="val 25000" name="adj"/>
                <a:gd fmla="val 115470" name="vf"/>
              </a:avLst>
            </a:prstGeom>
            <a:solidFill>
              <a:srgbClr val="5059A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3" name="Google Shape;393;p9"/>
            <p:cNvSpPr/>
            <p:nvPr/>
          </p:nvSpPr>
          <p:spPr>
            <a:xfrm>
              <a:off x="1918933" y="5198300"/>
              <a:ext cx="1390236" cy="1106892"/>
            </a:xfrm>
            <a:prstGeom prst="hexagon">
              <a:avLst>
                <a:gd fmla="val 25000" name="adj"/>
                <a:gd fmla="val 115470" name="vf"/>
              </a:avLst>
            </a:prstGeom>
            <a:solidFill>
              <a:srgbClr val="14A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4" name="Google Shape;394;p9"/>
            <p:cNvSpPr/>
            <p:nvPr/>
          </p:nvSpPr>
          <p:spPr>
            <a:xfrm>
              <a:off x="2848433" y="4019228"/>
              <a:ext cx="1390236" cy="1106892"/>
            </a:xfrm>
            <a:prstGeom prst="hexagon">
              <a:avLst>
                <a:gd fmla="val 25000" name="adj"/>
                <a:gd fmla="val 115470" name="vf"/>
              </a:avLst>
            </a:prstGeom>
            <a:solidFill>
              <a:srgbClr val="01CC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5" name="Google Shape;395;p9"/>
            <p:cNvSpPr/>
            <p:nvPr/>
          </p:nvSpPr>
          <p:spPr>
            <a:xfrm>
              <a:off x="3775081" y="5180725"/>
              <a:ext cx="1390236" cy="1106892"/>
            </a:xfrm>
            <a:prstGeom prst="hexagon">
              <a:avLst>
                <a:gd fmla="val 25000" name="adj"/>
                <a:gd fmla="val 115470" name="vf"/>
              </a:avLst>
            </a:prstGeom>
            <a:solidFill>
              <a:srgbClr val="A4F81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6" name="Google Shape;396;p9"/>
            <p:cNvSpPr/>
            <p:nvPr/>
          </p:nvSpPr>
          <p:spPr>
            <a:xfrm>
              <a:off x="4809178" y="4002801"/>
              <a:ext cx="1390236" cy="1106892"/>
            </a:xfrm>
            <a:prstGeom prst="hexagon">
              <a:avLst>
                <a:gd fmla="val 25000" name="adj"/>
                <a:gd fmla="val 115470" name="vf"/>
              </a:avLst>
            </a:prstGeom>
            <a:solidFill>
              <a:srgbClr val="5059A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7" name="Google Shape;397;p9"/>
            <p:cNvSpPr/>
            <p:nvPr/>
          </p:nvSpPr>
          <p:spPr>
            <a:xfrm>
              <a:off x="5929381" y="5071021"/>
              <a:ext cx="1390236" cy="1106892"/>
            </a:xfrm>
            <a:prstGeom prst="hexagon">
              <a:avLst>
                <a:gd fmla="val 25000" name="adj"/>
                <a:gd fmla="val 115470" name="vf"/>
              </a:avLst>
            </a:prstGeom>
            <a:solidFill>
              <a:srgbClr val="14A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8" name="Google Shape;398;p9"/>
            <p:cNvSpPr/>
            <p:nvPr/>
          </p:nvSpPr>
          <p:spPr>
            <a:xfrm>
              <a:off x="163505" y="5127131"/>
              <a:ext cx="1198912" cy="954561"/>
            </a:xfrm>
            <a:prstGeom prst="hexagon">
              <a:avLst>
                <a:gd fmla="val 25000" name="adj"/>
                <a:gd fmla="val 115470" name="vf"/>
              </a:avLst>
            </a:prstGeom>
            <a:no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399" name="Google Shape;399;p9"/>
            <p:cNvSpPr/>
            <p:nvPr/>
          </p:nvSpPr>
          <p:spPr>
            <a:xfrm>
              <a:off x="1141824" y="4093918"/>
              <a:ext cx="1198912" cy="954561"/>
            </a:xfrm>
            <a:prstGeom prst="hexagon">
              <a:avLst>
                <a:gd fmla="val 25000" name="adj"/>
                <a:gd fmla="val 115470" name="vf"/>
              </a:avLst>
            </a:prstGeom>
            <a:no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00" name="Google Shape;400;p9"/>
            <p:cNvSpPr/>
            <p:nvPr/>
          </p:nvSpPr>
          <p:spPr>
            <a:xfrm>
              <a:off x="2005473" y="5260996"/>
              <a:ext cx="1198912" cy="954561"/>
            </a:xfrm>
            <a:prstGeom prst="hexagon">
              <a:avLst>
                <a:gd fmla="val 25000" name="adj"/>
                <a:gd fmla="val 115470" name="vf"/>
              </a:avLst>
            </a:prstGeom>
            <a:no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01" name="Google Shape;401;p9"/>
            <p:cNvSpPr/>
            <p:nvPr/>
          </p:nvSpPr>
          <p:spPr>
            <a:xfrm>
              <a:off x="2943736" y="4089677"/>
              <a:ext cx="1198912" cy="954561"/>
            </a:xfrm>
            <a:prstGeom prst="hexagon">
              <a:avLst>
                <a:gd fmla="val 25000" name="adj"/>
                <a:gd fmla="val 115470" name="vf"/>
              </a:avLst>
            </a:prstGeom>
            <a:no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02" name="Google Shape;402;p9"/>
            <p:cNvSpPr/>
            <p:nvPr/>
          </p:nvSpPr>
          <p:spPr>
            <a:xfrm>
              <a:off x="3872685" y="5252947"/>
              <a:ext cx="1198912" cy="954561"/>
            </a:xfrm>
            <a:prstGeom prst="hexagon">
              <a:avLst>
                <a:gd fmla="val 25000" name="adj"/>
                <a:gd fmla="val 115470" name="vf"/>
              </a:avLst>
            </a:prstGeom>
            <a:no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03" name="Google Shape;403;p9"/>
            <p:cNvSpPr/>
            <p:nvPr/>
          </p:nvSpPr>
          <p:spPr>
            <a:xfrm>
              <a:off x="4916010" y="4073249"/>
              <a:ext cx="1198912" cy="954561"/>
            </a:xfrm>
            <a:prstGeom prst="hexagon">
              <a:avLst>
                <a:gd fmla="val 25000" name="adj"/>
                <a:gd fmla="val 115470" name="vf"/>
              </a:avLst>
            </a:prstGeom>
            <a:no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04" name="Google Shape;404;p9"/>
            <p:cNvSpPr/>
            <p:nvPr/>
          </p:nvSpPr>
          <p:spPr>
            <a:xfrm>
              <a:off x="6036213" y="5143243"/>
              <a:ext cx="1198912" cy="954561"/>
            </a:xfrm>
            <a:prstGeom prst="hexagon">
              <a:avLst>
                <a:gd fmla="val 25000" name="adj"/>
                <a:gd fmla="val 115470" name="vf"/>
              </a:avLst>
            </a:prstGeom>
            <a:no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05" name="Google Shape;405;p9"/>
            <p:cNvSpPr/>
            <p:nvPr/>
          </p:nvSpPr>
          <p:spPr>
            <a:xfrm>
              <a:off x="7134463" y="4219182"/>
              <a:ext cx="1198912" cy="954561"/>
            </a:xfrm>
            <a:prstGeom prst="hexagon">
              <a:avLst>
                <a:gd fmla="val 25000" name="adj"/>
                <a:gd fmla="val 115470" name="vf"/>
              </a:avLst>
            </a:prstGeom>
            <a:no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406" name="Google Shape;406;p9"/>
            <p:cNvGrpSpPr/>
            <p:nvPr/>
          </p:nvGrpSpPr>
          <p:grpSpPr>
            <a:xfrm>
              <a:off x="465981" y="5286791"/>
              <a:ext cx="541446" cy="468497"/>
              <a:chOff x="1051092" y="2237853"/>
              <a:chExt cx="779462" cy="730250"/>
            </a:xfrm>
          </p:grpSpPr>
          <p:sp>
            <p:nvSpPr>
              <p:cNvPr id="407" name="Google Shape;407;p9"/>
              <p:cNvSpPr/>
              <p:nvPr/>
            </p:nvSpPr>
            <p:spPr>
              <a:xfrm>
                <a:off x="1376529" y="2237853"/>
                <a:ext cx="134938" cy="134937"/>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08" name="Google Shape;408;p9"/>
              <p:cNvSpPr/>
              <p:nvPr/>
            </p:nvSpPr>
            <p:spPr>
              <a:xfrm>
                <a:off x="1313029" y="2398190"/>
                <a:ext cx="261938" cy="179387"/>
              </a:xfrm>
              <a:custGeom>
                <a:rect b="b" l="l" r="r" t="t"/>
                <a:pathLst>
                  <a:path extrusionOk="0" h="48" w="70">
                    <a:moveTo>
                      <a:pt x="6" y="48"/>
                    </a:moveTo>
                    <a:cubicBezTo>
                      <a:pt x="63" y="48"/>
                      <a:pt x="63" y="48"/>
                      <a:pt x="63" y="48"/>
                    </a:cubicBezTo>
                    <a:cubicBezTo>
                      <a:pt x="67" y="48"/>
                      <a:pt x="70" y="45"/>
                      <a:pt x="70" y="42"/>
                    </a:cubicBezTo>
                    <a:cubicBezTo>
                      <a:pt x="70" y="17"/>
                      <a:pt x="70" y="17"/>
                      <a:pt x="70" y="17"/>
                    </a:cubicBezTo>
                    <a:cubicBezTo>
                      <a:pt x="70" y="10"/>
                      <a:pt x="65" y="4"/>
                      <a:pt x="59" y="2"/>
                    </a:cubicBezTo>
                    <a:cubicBezTo>
                      <a:pt x="59" y="2"/>
                      <a:pt x="59" y="2"/>
                      <a:pt x="59" y="2"/>
                    </a:cubicBezTo>
                    <a:cubicBezTo>
                      <a:pt x="49" y="0"/>
                      <a:pt x="49" y="0"/>
                      <a:pt x="49" y="0"/>
                    </a:cubicBezTo>
                    <a:cubicBezTo>
                      <a:pt x="48" y="0"/>
                      <a:pt x="47" y="1"/>
                      <a:pt x="47" y="1"/>
                    </a:cubicBezTo>
                    <a:cubicBezTo>
                      <a:pt x="36" y="31"/>
                      <a:pt x="36" y="31"/>
                      <a:pt x="36" y="31"/>
                    </a:cubicBezTo>
                    <a:cubicBezTo>
                      <a:pt x="36" y="33"/>
                      <a:pt x="33" y="33"/>
                      <a:pt x="33" y="31"/>
                    </a:cubicBezTo>
                    <a:cubicBezTo>
                      <a:pt x="22" y="1"/>
                      <a:pt x="22" y="1"/>
                      <a:pt x="22" y="1"/>
                    </a:cubicBezTo>
                    <a:cubicBezTo>
                      <a:pt x="22" y="1"/>
                      <a:pt x="21" y="0"/>
                      <a:pt x="21" y="0"/>
                    </a:cubicBezTo>
                    <a:cubicBezTo>
                      <a:pt x="20" y="0"/>
                      <a:pt x="20" y="0"/>
                      <a:pt x="20" y="0"/>
                    </a:cubicBezTo>
                    <a:cubicBezTo>
                      <a:pt x="11" y="2"/>
                      <a:pt x="11" y="2"/>
                      <a:pt x="11" y="2"/>
                    </a:cubicBezTo>
                    <a:cubicBezTo>
                      <a:pt x="4" y="4"/>
                      <a:pt x="0" y="10"/>
                      <a:pt x="0" y="17"/>
                    </a:cubicBezTo>
                    <a:cubicBezTo>
                      <a:pt x="0" y="42"/>
                      <a:pt x="0" y="42"/>
                      <a:pt x="0" y="42"/>
                    </a:cubicBezTo>
                    <a:cubicBezTo>
                      <a:pt x="0" y="45"/>
                      <a:pt x="3" y="48"/>
                      <a:pt x="6" y="4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09" name="Google Shape;409;p9"/>
              <p:cNvSpPr/>
              <p:nvPr/>
            </p:nvSpPr>
            <p:spPr>
              <a:xfrm>
                <a:off x="1114592" y="2626790"/>
                <a:ext cx="134938" cy="134937"/>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0" name="Google Shape;410;p9"/>
              <p:cNvSpPr/>
              <p:nvPr/>
            </p:nvSpPr>
            <p:spPr>
              <a:xfrm>
                <a:off x="1051092" y="2783953"/>
                <a:ext cx="261938" cy="184150"/>
              </a:xfrm>
              <a:custGeom>
                <a:rect b="b" l="l" r="r" t="t"/>
                <a:pathLst>
                  <a:path extrusionOk="0" h="49" w="70">
                    <a:moveTo>
                      <a:pt x="59" y="2"/>
                    </a:moveTo>
                    <a:cubicBezTo>
                      <a:pt x="59" y="2"/>
                      <a:pt x="59" y="2"/>
                      <a:pt x="59" y="2"/>
                    </a:cubicBezTo>
                    <a:cubicBezTo>
                      <a:pt x="50" y="1"/>
                      <a:pt x="50" y="1"/>
                      <a:pt x="50" y="1"/>
                    </a:cubicBezTo>
                    <a:cubicBezTo>
                      <a:pt x="49" y="0"/>
                      <a:pt x="48" y="1"/>
                      <a:pt x="48" y="2"/>
                    </a:cubicBezTo>
                    <a:cubicBezTo>
                      <a:pt x="37" y="31"/>
                      <a:pt x="37" y="31"/>
                      <a:pt x="37" y="31"/>
                    </a:cubicBezTo>
                    <a:cubicBezTo>
                      <a:pt x="36" y="33"/>
                      <a:pt x="34" y="33"/>
                      <a:pt x="33" y="31"/>
                    </a:cubicBezTo>
                    <a:cubicBezTo>
                      <a:pt x="23" y="2"/>
                      <a:pt x="23" y="2"/>
                      <a:pt x="23" y="2"/>
                    </a:cubicBezTo>
                    <a:cubicBezTo>
                      <a:pt x="22" y="1"/>
                      <a:pt x="22" y="1"/>
                      <a:pt x="21" y="1"/>
                    </a:cubicBezTo>
                    <a:cubicBezTo>
                      <a:pt x="21" y="1"/>
                      <a:pt x="21" y="1"/>
                      <a:pt x="21" y="1"/>
                    </a:cubicBezTo>
                    <a:cubicBezTo>
                      <a:pt x="11" y="2"/>
                      <a:pt x="11" y="2"/>
                      <a:pt x="11" y="2"/>
                    </a:cubicBezTo>
                    <a:cubicBezTo>
                      <a:pt x="5" y="4"/>
                      <a:pt x="0" y="10"/>
                      <a:pt x="0" y="17"/>
                    </a:cubicBezTo>
                    <a:cubicBezTo>
                      <a:pt x="0" y="42"/>
                      <a:pt x="0" y="42"/>
                      <a:pt x="0" y="42"/>
                    </a:cubicBezTo>
                    <a:cubicBezTo>
                      <a:pt x="0" y="46"/>
                      <a:pt x="3" y="49"/>
                      <a:pt x="7" y="49"/>
                    </a:cubicBezTo>
                    <a:cubicBezTo>
                      <a:pt x="63" y="49"/>
                      <a:pt x="63" y="49"/>
                      <a:pt x="63" y="49"/>
                    </a:cubicBezTo>
                    <a:cubicBezTo>
                      <a:pt x="67" y="49"/>
                      <a:pt x="70" y="46"/>
                      <a:pt x="70" y="42"/>
                    </a:cubicBezTo>
                    <a:cubicBezTo>
                      <a:pt x="70" y="17"/>
                      <a:pt x="70" y="17"/>
                      <a:pt x="70" y="17"/>
                    </a:cubicBezTo>
                    <a:cubicBezTo>
                      <a:pt x="70" y="10"/>
                      <a:pt x="66" y="4"/>
                      <a:pt x="59" y="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1" name="Google Shape;411;p9"/>
              <p:cNvSpPr/>
              <p:nvPr/>
            </p:nvSpPr>
            <p:spPr>
              <a:xfrm>
                <a:off x="1632117" y="2626790"/>
                <a:ext cx="134938" cy="134937"/>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2" name="Google Shape;412;p9"/>
              <p:cNvSpPr/>
              <p:nvPr/>
            </p:nvSpPr>
            <p:spPr>
              <a:xfrm>
                <a:off x="1567029" y="2783953"/>
                <a:ext cx="263525" cy="184150"/>
              </a:xfrm>
              <a:custGeom>
                <a:rect b="b" l="l" r="r" t="t"/>
                <a:pathLst>
                  <a:path extrusionOk="0" h="49" w="70">
                    <a:moveTo>
                      <a:pt x="59" y="2"/>
                    </a:moveTo>
                    <a:cubicBezTo>
                      <a:pt x="59" y="2"/>
                      <a:pt x="59" y="2"/>
                      <a:pt x="59" y="2"/>
                    </a:cubicBezTo>
                    <a:cubicBezTo>
                      <a:pt x="50" y="1"/>
                      <a:pt x="50" y="1"/>
                      <a:pt x="50" y="1"/>
                    </a:cubicBezTo>
                    <a:cubicBezTo>
                      <a:pt x="49" y="0"/>
                      <a:pt x="48" y="1"/>
                      <a:pt x="48" y="2"/>
                    </a:cubicBezTo>
                    <a:cubicBezTo>
                      <a:pt x="37" y="31"/>
                      <a:pt x="37" y="31"/>
                      <a:pt x="37" y="31"/>
                    </a:cubicBezTo>
                    <a:cubicBezTo>
                      <a:pt x="36" y="33"/>
                      <a:pt x="34" y="33"/>
                      <a:pt x="33" y="31"/>
                    </a:cubicBezTo>
                    <a:cubicBezTo>
                      <a:pt x="23" y="2"/>
                      <a:pt x="23" y="2"/>
                      <a:pt x="23" y="2"/>
                    </a:cubicBezTo>
                    <a:cubicBezTo>
                      <a:pt x="22" y="1"/>
                      <a:pt x="22" y="1"/>
                      <a:pt x="21" y="1"/>
                    </a:cubicBezTo>
                    <a:cubicBezTo>
                      <a:pt x="21" y="1"/>
                      <a:pt x="21" y="1"/>
                      <a:pt x="21" y="1"/>
                    </a:cubicBezTo>
                    <a:cubicBezTo>
                      <a:pt x="11" y="2"/>
                      <a:pt x="11" y="2"/>
                      <a:pt x="11" y="2"/>
                    </a:cubicBezTo>
                    <a:cubicBezTo>
                      <a:pt x="5" y="4"/>
                      <a:pt x="0" y="10"/>
                      <a:pt x="0" y="17"/>
                    </a:cubicBezTo>
                    <a:cubicBezTo>
                      <a:pt x="0" y="42"/>
                      <a:pt x="0" y="42"/>
                      <a:pt x="0" y="42"/>
                    </a:cubicBezTo>
                    <a:cubicBezTo>
                      <a:pt x="0" y="46"/>
                      <a:pt x="3" y="49"/>
                      <a:pt x="7" y="49"/>
                    </a:cubicBezTo>
                    <a:cubicBezTo>
                      <a:pt x="63" y="49"/>
                      <a:pt x="63" y="49"/>
                      <a:pt x="63" y="49"/>
                    </a:cubicBezTo>
                    <a:cubicBezTo>
                      <a:pt x="67" y="49"/>
                      <a:pt x="70" y="46"/>
                      <a:pt x="70" y="42"/>
                    </a:cubicBezTo>
                    <a:cubicBezTo>
                      <a:pt x="70" y="17"/>
                      <a:pt x="70" y="17"/>
                      <a:pt x="70" y="17"/>
                    </a:cubicBezTo>
                    <a:cubicBezTo>
                      <a:pt x="70" y="10"/>
                      <a:pt x="66" y="4"/>
                      <a:pt x="59" y="2"/>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3" name="Google Shape;413;p9"/>
              <p:cNvSpPr/>
              <p:nvPr/>
            </p:nvSpPr>
            <p:spPr>
              <a:xfrm>
                <a:off x="1316204" y="2596628"/>
                <a:ext cx="250825" cy="255587"/>
              </a:xfrm>
              <a:custGeom>
                <a:rect b="b" l="l" r="r" t="t"/>
                <a:pathLst>
                  <a:path extrusionOk="0" h="68" w="67">
                    <a:moveTo>
                      <a:pt x="40" y="0"/>
                    </a:moveTo>
                    <a:cubicBezTo>
                      <a:pt x="28" y="0"/>
                      <a:pt x="28" y="0"/>
                      <a:pt x="28" y="0"/>
                    </a:cubicBezTo>
                    <a:cubicBezTo>
                      <a:pt x="28" y="27"/>
                      <a:pt x="28" y="27"/>
                      <a:pt x="28" y="27"/>
                    </a:cubicBezTo>
                    <a:cubicBezTo>
                      <a:pt x="0" y="55"/>
                      <a:pt x="0" y="55"/>
                      <a:pt x="0" y="55"/>
                    </a:cubicBezTo>
                    <a:cubicBezTo>
                      <a:pt x="2" y="58"/>
                      <a:pt x="4" y="63"/>
                      <a:pt x="4" y="67"/>
                    </a:cubicBezTo>
                    <a:cubicBezTo>
                      <a:pt x="4" y="68"/>
                      <a:pt x="4" y="68"/>
                      <a:pt x="4" y="68"/>
                    </a:cubicBezTo>
                    <a:cubicBezTo>
                      <a:pt x="34" y="38"/>
                      <a:pt x="34" y="38"/>
                      <a:pt x="34" y="38"/>
                    </a:cubicBezTo>
                    <a:cubicBezTo>
                      <a:pt x="62" y="67"/>
                      <a:pt x="62" y="67"/>
                      <a:pt x="62" y="67"/>
                    </a:cubicBezTo>
                    <a:cubicBezTo>
                      <a:pt x="63" y="62"/>
                      <a:pt x="64" y="58"/>
                      <a:pt x="67" y="54"/>
                    </a:cubicBezTo>
                    <a:cubicBezTo>
                      <a:pt x="40" y="27"/>
                      <a:pt x="40" y="27"/>
                      <a:pt x="40" y="27"/>
                    </a:cubicBezTo>
                    <a:lnTo>
                      <a:pt x="40" y="0"/>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4" name="Google Shape;414;p9"/>
              <p:cNvSpPr/>
              <p:nvPr/>
            </p:nvSpPr>
            <p:spPr>
              <a:xfrm>
                <a:off x="1420979" y="2395015"/>
                <a:ext cx="41275" cy="96837"/>
              </a:xfrm>
              <a:custGeom>
                <a:rect b="b" l="l" r="r" t="t"/>
                <a:pathLst>
                  <a:path extrusionOk="0" h="26" w="11">
                    <a:moveTo>
                      <a:pt x="10" y="1"/>
                    </a:moveTo>
                    <a:cubicBezTo>
                      <a:pt x="10" y="1"/>
                      <a:pt x="9" y="0"/>
                      <a:pt x="8" y="0"/>
                    </a:cubicBezTo>
                    <a:cubicBezTo>
                      <a:pt x="3" y="0"/>
                      <a:pt x="3" y="0"/>
                      <a:pt x="3" y="0"/>
                    </a:cubicBezTo>
                    <a:cubicBezTo>
                      <a:pt x="2" y="0"/>
                      <a:pt x="2" y="1"/>
                      <a:pt x="1" y="1"/>
                    </a:cubicBezTo>
                    <a:cubicBezTo>
                      <a:pt x="0" y="2"/>
                      <a:pt x="0" y="3"/>
                      <a:pt x="1" y="4"/>
                    </a:cubicBezTo>
                    <a:cubicBezTo>
                      <a:pt x="4" y="8"/>
                      <a:pt x="4" y="8"/>
                      <a:pt x="4" y="8"/>
                    </a:cubicBezTo>
                    <a:cubicBezTo>
                      <a:pt x="2" y="19"/>
                      <a:pt x="2" y="19"/>
                      <a:pt x="2" y="19"/>
                    </a:cubicBezTo>
                    <a:cubicBezTo>
                      <a:pt x="5" y="26"/>
                      <a:pt x="5" y="26"/>
                      <a:pt x="5" y="26"/>
                    </a:cubicBezTo>
                    <a:cubicBezTo>
                      <a:pt x="5" y="26"/>
                      <a:pt x="6" y="26"/>
                      <a:pt x="6" y="26"/>
                    </a:cubicBezTo>
                    <a:cubicBezTo>
                      <a:pt x="9" y="19"/>
                      <a:pt x="9" y="19"/>
                      <a:pt x="9" y="19"/>
                    </a:cubicBezTo>
                    <a:cubicBezTo>
                      <a:pt x="8" y="8"/>
                      <a:pt x="8" y="8"/>
                      <a:pt x="8" y="8"/>
                    </a:cubicBezTo>
                    <a:cubicBezTo>
                      <a:pt x="10" y="4"/>
                      <a:pt x="10" y="4"/>
                      <a:pt x="10" y="4"/>
                    </a:cubicBezTo>
                    <a:cubicBezTo>
                      <a:pt x="11" y="3"/>
                      <a:pt x="11" y="2"/>
                      <a:pt x="10" y="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5" name="Google Shape;415;p9"/>
              <p:cNvSpPr/>
              <p:nvPr/>
            </p:nvSpPr>
            <p:spPr>
              <a:xfrm>
                <a:off x="1162217" y="2783953"/>
                <a:ext cx="38100" cy="98425"/>
              </a:xfrm>
              <a:custGeom>
                <a:rect b="b" l="l" r="r" t="t"/>
                <a:pathLst>
                  <a:path extrusionOk="0" h="26" w="10">
                    <a:moveTo>
                      <a:pt x="10" y="1"/>
                    </a:moveTo>
                    <a:cubicBezTo>
                      <a:pt x="9" y="0"/>
                      <a:pt x="8" y="0"/>
                      <a:pt x="8" y="0"/>
                    </a:cubicBezTo>
                    <a:cubicBezTo>
                      <a:pt x="3" y="0"/>
                      <a:pt x="3" y="0"/>
                      <a:pt x="3" y="0"/>
                    </a:cubicBezTo>
                    <a:cubicBezTo>
                      <a:pt x="2" y="0"/>
                      <a:pt x="1" y="0"/>
                      <a:pt x="1" y="1"/>
                    </a:cubicBezTo>
                    <a:cubicBezTo>
                      <a:pt x="0" y="1"/>
                      <a:pt x="0" y="3"/>
                      <a:pt x="1" y="3"/>
                    </a:cubicBezTo>
                    <a:cubicBezTo>
                      <a:pt x="3" y="8"/>
                      <a:pt x="3" y="8"/>
                      <a:pt x="3" y="8"/>
                    </a:cubicBezTo>
                    <a:cubicBezTo>
                      <a:pt x="2" y="18"/>
                      <a:pt x="2" y="18"/>
                      <a:pt x="2" y="18"/>
                    </a:cubicBezTo>
                    <a:cubicBezTo>
                      <a:pt x="4" y="25"/>
                      <a:pt x="4" y="25"/>
                      <a:pt x="4" y="25"/>
                    </a:cubicBezTo>
                    <a:cubicBezTo>
                      <a:pt x="5" y="26"/>
                      <a:pt x="6" y="26"/>
                      <a:pt x="6" y="25"/>
                    </a:cubicBezTo>
                    <a:cubicBezTo>
                      <a:pt x="8" y="18"/>
                      <a:pt x="8" y="18"/>
                      <a:pt x="8" y="18"/>
                    </a:cubicBezTo>
                    <a:cubicBezTo>
                      <a:pt x="7" y="8"/>
                      <a:pt x="7" y="8"/>
                      <a:pt x="7" y="8"/>
                    </a:cubicBezTo>
                    <a:cubicBezTo>
                      <a:pt x="10" y="3"/>
                      <a:pt x="10" y="3"/>
                      <a:pt x="10" y="3"/>
                    </a:cubicBezTo>
                    <a:cubicBezTo>
                      <a:pt x="10" y="3"/>
                      <a:pt x="10" y="1"/>
                      <a:pt x="10" y="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16" name="Google Shape;416;p9"/>
              <p:cNvSpPr/>
              <p:nvPr/>
            </p:nvSpPr>
            <p:spPr>
              <a:xfrm>
                <a:off x="1679742" y="2783953"/>
                <a:ext cx="38100" cy="98425"/>
              </a:xfrm>
              <a:custGeom>
                <a:rect b="b" l="l" r="r" t="t"/>
                <a:pathLst>
                  <a:path extrusionOk="0" h="26" w="10">
                    <a:moveTo>
                      <a:pt x="10" y="1"/>
                    </a:moveTo>
                    <a:cubicBezTo>
                      <a:pt x="9" y="0"/>
                      <a:pt x="8" y="0"/>
                      <a:pt x="8" y="0"/>
                    </a:cubicBezTo>
                    <a:cubicBezTo>
                      <a:pt x="3" y="0"/>
                      <a:pt x="3" y="0"/>
                      <a:pt x="3" y="0"/>
                    </a:cubicBezTo>
                    <a:cubicBezTo>
                      <a:pt x="2" y="0"/>
                      <a:pt x="1" y="0"/>
                      <a:pt x="1" y="1"/>
                    </a:cubicBezTo>
                    <a:cubicBezTo>
                      <a:pt x="0" y="1"/>
                      <a:pt x="0" y="3"/>
                      <a:pt x="0" y="3"/>
                    </a:cubicBezTo>
                    <a:cubicBezTo>
                      <a:pt x="3" y="8"/>
                      <a:pt x="3" y="8"/>
                      <a:pt x="3" y="8"/>
                    </a:cubicBezTo>
                    <a:cubicBezTo>
                      <a:pt x="2" y="18"/>
                      <a:pt x="2" y="18"/>
                      <a:pt x="2" y="18"/>
                    </a:cubicBezTo>
                    <a:cubicBezTo>
                      <a:pt x="4" y="25"/>
                      <a:pt x="4" y="25"/>
                      <a:pt x="4" y="25"/>
                    </a:cubicBezTo>
                    <a:cubicBezTo>
                      <a:pt x="5" y="26"/>
                      <a:pt x="6" y="26"/>
                      <a:pt x="6" y="25"/>
                    </a:cubicBezTo>
                    <a:cubicBezTo>
                      <a:pt x="8" y="18"/>
                      <a:pt x="8" y="18"/>
                      <a:pt x="8" y="18"/>
                    </a:cubicBezTo>
                    <a:cubicBezTo>
                      <a:pt x="7" y="8"/>
                      <a:pt x="7" y="8"/>
                      <a:pt x="7" y="8"/>
                    </a:cubicBezTo>
                    <a:cubicBezTo>
                      <a:pt x="10" y="3"/>
                      <a:pt x="10" y="3"/>
                      <a:pt x="10" y="3"/>
                    </a:cubicBezTo>
                    <a:cubicBezTo>
                      <a:pt x="10" y="3"/>
                      <a:pt x="10" y="1"/>
                      <a:pt x="10" y="1"/>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sp>
          <p:nvSpPr>
            <p:cNvPr id="417" name="Google Shape;417;p9"/>
            <p:cNvSpPr/>
            <p:nvPr/>
          </p:nvSpPr>
          <p:spPr>
            <a:xfrm>
              <a:off x="4252991" y="5495943"/>
              <a:ext cx="437507" cy="389526"/>
            </a:xfrm>
            <a:custGeom>
              <a:rect b="b" l="l" r="r" t="t"/>
              <a:pathLst>
                <a:path extrusionOk="0" h="102" w="106">
                  <a:moveTo>
                    <a:pt x="77" y="73"/>
                  </a:moveTo>
                  <a:cubicBezTo>
                    <a:pt x="64" y="73"/>
                    <a:pt x="53" y="69"/>
                    <a:pt x="53" y="64"/>
                  </a:cubicBezTo>
                  <a:cubicBezTo>
                    <a:pt x="53" y="59"/>
                    <a:pt x="64" y="55"/>
                    <a:pt x="77" y="55"/>
                  </a:cubicBezTo>
                  <a:cubicBezTo>
                    <a:pt x="90" y="55"/>
                    <a:pt x="101" y="59"/>
                    <a:pt x="101" y="64"/>
                  </a:cubicBezTo>
                  <a:cubicBezTo>
                    <a:pt x="101" y="69"/>
                    <a:pt x="90" y="73"/>
                    <a:pt x="77" y="73"/>
                  </a:cubicBezTo>
                  <a:close/>
                  <a:moveTo>
                    <a:pt x="101" y="76"/>
                  </a:moveTo>
                  <a:cubicBezTo>
                    <a:pt x="101" y="70"/>
                    <a:pt x="101" y="70"/>
                    <a:pt x="101" y="70"/>
                  </a:cubicBezTo>
                  <a:cubicBezTo>
                    <a:pt x="101" y="70"/>
                    <a:pt x="101" y="70"/>
                    <a:pt x="101" y="70"/>
                  </a:cubicBezTo>
                  <a:cubicBezTo>
                    <a:pt x="100" y="75"/>
                    <a:pt x="90" y="79"/>
                    <a:pt x="77" y="79"/>
                  </a:cubicBezTo>
                  <a:cubicBezTo>
                    <a:pt x="64" y="79"/>
                    <a:pt x="54" y="75"/>
                    <a:pt x="53" y="70"/>
                  </a:cubicBezTo>
                  <a:cubicBezTo>
                    <a:pt x="53" y="70"/>
                    <a:pt x="53" y="70"/>
                    <a:pt x="53" y="70"/>
                  </a:cubicBezTo>
                  <a:cubicBezTo>
                    <a:pt x="53" y="76"/>
                    <a:pt x="53" y="76"/>
                    <a:pt x="53" y="76"/>
                  </a:cubicBezTo>
                  <a:cubicBezTo>
                    <a:pt x="53" y="81"/>
                    <a:pt x="64" y="86"/>
                    <a:pt x="77" y="86"/>
                  </a:cubicBezTo>
                  <a:cubicBezTo>
                    <a:pt x="90" y="86"/>
                    <a:pt x="101" y="81"/>
                    <a:pt x="101" y="76"/>
                  </a:cubicBezTo>
                  <a:close/>
                  <a:moveTo>
                    <a:pt x="101" y="88"/>
                  </a:moveTo>
                  <a:cubicBezTo>
                    <a:pt x="101" y="93"/>
                    <a:pt x="90" y="97"/>
                    <a:pt x="77" y="97"/>
                  </a:cubicBezTo>
                  <a:cubicBezTo>
                    <a:pt x="64" y="97"/>
                    <a:pt x="53" y="93"/>
                    <a:pt x="53" y="88"/>
                  </a:cubicBezTo>
                  <a:cubicBezTo>
                    <a:pt x="53" y="82"/>
                    <a:pt x="53" y="82"/>
                    <a:pt x="53" y="82"/>
                  </a:cubicBezTo>
                  <a:cubicBezTo>
                    <a:pt x="53" y="81"/>
                    <a:pt x="53" y="81"/>
                    <a:pt x="53" y="81"/>
                  </a:cubicBezTo>
                  <a:cubicBezTo>
                    <a:pt x="54" y="86"/>
                    <a:pt x="64" y="90"/>
                    <a:pt x="77" y="90"/>
                  </a:cubicBezTo>
                  <a:cubicBezTo>
                    <a:pt x="90" y="90"/>
                    <a:pt x="100" y="86"/>
                    <a:pt x="101" y="81"/>
                  </a:cubicBezTo>
                  <a:cubicBezTo>
                    <a:pt x="101" y="82"/>
                    <a:pt x="101" y="82"/>
                    <a:pt x="101" y="82"/>
                  </a:cubicBezTo>
                  <a:lnTo>
                    <a:pt x="101" y="88"/>
                  </a:lnTo>
                  <a:close/>
                  <a:moveTo>
                    <a:pt x="36" y="55"/>
                  </a:moveTo>
                  <a:cubicBezTo>
                    <a:pt x="38" y="60"/>
                    <a:pt x="38" y="60"/>
                    <a:pt x="38" y="60"/>
                  </a:cubicBezTo>
                  <a:cubicBezTo>
                    <a:pt x="52" y="56"/>
                    <a:pt x="52" y="56"/>
                    <a:pt x="52" y="56"/>
                  </a:cubicBezTo>
                  <a:cubicBezTo>
                    <a:pt x="53" y="56"/>
                    <a:pt x="53" y="56"/>
                    <a:pt x="54" y="56"/>
                  </a:cubicBezTo>
                  <a:cubicBezTo>
                    <a:pt x="52" y="51"/>
                    <a:pt x="52" y="51"/>
                    <a:pt x="52" y="51"/>
                  </a:cubicBezTo>
                  <a:lnTo>
                    <a:pt x="36" y="55"/>
                  </a:lnTo>
                  <a:close/>
                  <a:moveTo>
                    <a:pt x="17" y="66"/>
                  </a:moveTo>
                  <a:cubicBezTo>
                    <a:pt x="16" y="61"/>
                    <a:pt x="16" y="61"/>
                    <a:pt x="16" y="61"/>
                  </a:cubicBezTo>
                  <a:cubicBezTo>
                    <a:pt x="32" y="56"/>
                    <a:pt x="32" y="56"/>
                    <a:pt x="32" y="56"/>
                  </a:cubicBezTo>
                  <a:cubicBezTo>
                    <a:pt x="33" y="61"/>
                    <a:pt x="33" y="61"/>
                    <a:pt x="33" y="61"/>
                  </a:cubicBezTo>
                  <a:lnTo>
                    <a:pt x="17" y="66"/>
                  </a:lnTo>
                  <a:close/>
                  <a:moveTo>
                    <a:pt x="73" y="46"/>
                  </a:moveTo>
                  <a:cubicBezTo>
                    <a:pt x="74" y="50"/>
                    <a:pt x="74" y="50"/>
                    <a:pt x="74" y="50"/>
                  </a:cubicBezTo>
                  <a:cubicBezTo>
                    <a:pt x="68" y="51"/>
                    <a:pt x="62" y="52"/>
                    <a:pt x="58" y="53"/>
                  </a:cubicBezTo>
                  <a:cubicBezTo>
                    <a:pt x="57" y="50"/>
                    <a:pt x="57" y="50"/>
                    <a:pt x="57" y="50"/>
                  </a:cubicBezTo>
                  <a:lnTo>
                    <a:pt x="73" y="46"/>
                  </a:lnTo>
                  <a:close/>
                  <a:moveTo>
                    <a:pt x="84" y="9"/>
                  </a:moveTo>
                  <a:cubicBezTo>
                    <a:pt x="86" y="18"/>
                    <a:pt x="86" y="18"/>
                    <a:pt x="86" y="18"/>
                  </a:cubicBezTo>
                  <a:cubicBezTo>
                    <a:pt x="62" y="25"/>
                    <a:pt x="62" y="25"/>
                    <a:pt x="62" y="25"/>
                  </a:cubicBezTo>
                  <a:cubicBezTo>
                    <a:pt x="59" y="16"/>
                    <a:pt x="59" y="16"/>
                    <a:pt x="59" y="16"/>
                  </a:cubicBezTo>
                  <a:lnTo>
                    <a:pt x="84" y="9"/>
                  </a:lnTo>
                  <a:close/>
                  <a:moveTo>
                    <a:pt x="93" y="40"/>
                  </a:moveTo>
                  <a:cubicBezTo>
                    <a:pt x="94" y="45"/>
                    <a:pt x="94" y="45"/>
                    <a:pt x="94" y="45"/>
                  </a:cubicBezTo>
                  <a:cubicBezTo>
                    <a:pt x="79" y="49"/>
                    <a:pt x="79" y="49"/>
                    <a:pt x="79" y="49"/>
                  </a:cubicBezTo>
                  <a:cubicBezTo>
                    <a:pt x="77" y="44"/>
                    <a:pt x="77" y="44"/>
                    <a:pt x="77" y="44"/>
                  </a:cubicBezTo>
                  <a:lnTo>
                    <a:pt x="93" y="40"/>
                  </a:lnTo>
                  <a:close/>
                  <a:moveTo>
                    <a:pt x="102" y="57"/>
                  </a:moveTo>
                  <a:cubicBezTo>
                    <a:pt x="103" y="55"/>
                    <a:pt x="104" y="54"/>
                    <a:pt x="103" y="52"/>
                  </a:cubicBezTo>
                  <a:cubicBezTo>
                    <a:pt x="91" y="5"/>
                    <a:pt x="91" y="5"/>
                    <a:pt x="91" y="5"/>
                  </a:cubicBezTo>
                  <a:cubicBezTo>
                    <a:pt x="90" y="2"/>
                    <a:pt x="87" y="0"/>
                    <a:pt x="84" y="1"/>
                  </a:cubicBezTo>
                  <a:cubicBezTo>
                    <a:pt x="4" y="22"/>
                    <a:pt x="4" y="22"/>
                    <a:pt x="4" y="22"/>
                  </a:cubicBezTo>
                  <a:cubicBezTo>
                    <a:pt x="2" y="23"/>
                    <a:pt x="0" y="26"/>
                    <a:pt x="1" y="28"/>
                  </a:cubicBezTo>
                  <a:cubicBezTo>
                    <a:pt x="13" y="76"/>
                    <a:pt x="13" y="76"/>
                    <a:pt x="13" y="76"/>
                  </a:cubicBezTo>
                  <a:cubicBezTo>
                    <a:pt x="14" y="79"/>
                    <a:pt x="17" y="80"/>
                    <a:pt x="20" y="80"/>
                  </a:cubicBezTo>
                  <a:cubicBezTo>
                    <a:pt x="48" y="72"/>
                    <a:pt x="48" y="72"/>
                    <a:pt x="48" y="72"/>
                  </a:cubicBezTo>
                  <a:cubicBezTo>
                    <a:pt x="48" y="88"/>
                    <a:pt x="48" y="88"/>
                    <a:pt x="48" y="88"/>
                  </a:cubicBezTo>
                  <a:cubicBezTo>
                    <a:pt x="48" y="97"/>
                    <a:pt x="63" y="102"/>
                    <a:pt x="77" y="102"/>
                  </a:cubicBezTo>
                  <a:cubicBezTo>
                    <a:pt x="92" y="102"/>
                    <a:pt x="106" y="97"/>
                    <a:pt x="106" y="88"/>
                  </a:cubicBezTo>
                  <a:cubicBezTo>
                    <a:pt x="106" y="64"/>
                    <a:pt x="106" y="64"/>
                    <a:pt x="106" y="64"/>
                  </a:cubicBezTo>
                  <a:cubicBezTo>
                    <a:pt x="106" y="61"/>
                    <a:pt x="105" y="59"/>
                    <a:pt x="102" y="5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nvGrpSpPr>
            <p:cNvPr id="418" name="Google Shape;418;p9"/>
            <p:cNvGrpSpPr/>
            <p:nvPr/>
          </p:nvGrpSpPr>
          <p:grpSpPr>
            <a:xfrm>
              <a:off x="2494503" y="5513118"/>
              <a:ext cx="304472" cy="366919"/>
              <a:chOff x="2164639" y="2412478"/>
              <a:chExt cx="296863" cy="387350"/>
            </a:xfrm>
          </p:grpSpPr>
          <p:sp>
            <p:nvSpPr>
              <p:cNvPr id="419" name="Google Shape;419;p9"/>
              <p:cNvSpPr/>
              <p:nvPr/>
            </p:nvSpPr>
            <p:spPr>
              <a:xfrm>
                <a:off x="2164639" y="2412478"/>
                <a:ext cx="296863" cy="387350"/>
              </a:xfrm>
              <a:custGeom>
                <a:rect b="b" l="l" r="r" t="t"/>
                <a:pathLst>
                  <a:path extrusionOk="0" h="103" w="79">
                    <a:moveTo>
                      <a:pt x="78" y="26"/>
                    </a:moveTo>
                    <a:cubicBezTo>
                      <a:pt x="53" y="1"/>
                      <a:pt x="53" y="1"/>
                      <a:pt x="53" y="1"/>
                    </a:cubicBezTo>
                    <a:cubicBezTo>
                      <a:pt x="52" y="0"/>
                      <a:pt x="51" y="0"/>
                      <a:pt x="51" y="0"/>
                    </a:cubicBezTo>
                    <a:cubicBezTo>
                      <a:pt x="10" y="0"/>
                      <a:pt x="10" y="0"/>
                      <a:pt x="10" y="0"/>
                    </a:cubicBezTo>
                    <a:cubicBezTo>
                      <a:pt x="5" y="0"/>
                      <a:pt x="0" y="4"/>
                      <a:pt x="0" y="10"/>
                    </a:cubicBezTo>
                    <a:cubicBezTo>
                      <a:pt x="0" y="94"/>
                      <a:pt x="0" y="94"/>
                      <a:pt x="0" y="94"/>
                    </a:cubicBezTo>
                    <a:cubicBezTo>
                      <a:pt x="0" y="99"/>
                      <a:pt x="5" y="103"/>
                      <a:pt x="10" y="103"/>
                    </a:cubicBezTo>
                    <a:cubicBezTo>
                      <a:pt x="69" y="103"/>
                      <a:pt x="69" y="103"/>
                      <a:pt x="69" y="103"/>
                    </a:cubicBezTo>
                    <a:cubicBezTo>
                      <a:pt x="75" y="103"/>
                      <a:pt x="79" y="99"/>
                      <a:pt x="79" y="94"/>
                    </a:cubicBezTo>
                    <a:cubicBezTo>
                      <a:pt x="79" y="29"/>
                      <a:pt x="79" y="29"/>
                      <a:pt x="79" y="29"/>
                    </a:cubicBezTo>
                    <a:cubicBezTo>
                      <a:pt x="79" y="28"/>
                      <a:pt x="79" y="27"/>
                      <a:pt x="78" y="26"/>
                    </a:cubicBezTo>
                    <a:close/>
                    <a:moveTo>
                      <a:pt x="54" y="11"/>
                    </a:moveTo>
                    <a:cubicBezTo>
                      <a:pt x="68" y="25"/>
                      <a:pt x="68" y="25"/>
                      <a:pt x="68" y="25"/>
                    </a:cubicBezTo>
                    <a:cubicBezTo>
                      <a:pt x="56" y="25"/>
                      <a:pt x="56" y="25"/>
                      <a:pt x="56" y="25"/>
                    </a:cubicBezTo>
                    <a:cubicBezTo>
                      <a:pt x="55" y="25"/>
                      <a:pt x="54" y="24"/>
                      <a:pt x="54" y="23"/>
                    </a:cubicBezTo>
                    <a:lnTo>
                      <a:pt x="54" y="11"/>
                    </a:lnTo>
                    <a:close/>
                    <a:moveTo>
                      <a:pt x="72" y="94"/>
                    </a:moveTo>
                    <a:cubicBezTo>
                      <a:pt x="72" y="95"/>
                      <a:pt x="71" y="96"/>
                      <a:pt x="69" y="96"/>
                    </a:cubicBezTo>
                    <a:cubicBezTo>
                      <a:pt x="10" y="96"/>
                      <a:pt x="10" y="96"/>
                      <a:pt x="10" y="96"/>
                    </a:cubicBezTo>
                    <a:cubicBezTo>
                      <a:pt x="9" y="96"/>
                      <a:pt x="7" y="95"/>
                      <a:pt x="7" y="94"/>
                    </a:cubicBezTo>
                    <a:cubicBezTo>
                      <a:pt x="7" y="10"/>
                      <a:pt x="7" y="10"/>
                      <a:pt x="7" y="10"/>
                    </a:cubicBezTo>
                    <a:cubicBezTo>
                      <a:pt x="7" y="8"/>
                      <a:pt x="9" y="7"/>
                      <a:pt x="10" y="7"/>
                    </a:cubicBezTo>
                    <a:cubicBezTo>
                      <a:pt x="47" y="7"/>
                      <a:pt x="47" y="7"/>
                      <a:pt x="47" y="7"/>
                    </a:cubicBezTo>
                    <a:cubicBezTo>
                      <a:pt x="47" y="23"/>
                      <a:pt x="47" y="23"/>
                      <a:pt x="47" y="23"/>
                    </a:cubicBezTo>
                    <a:cubicBezTo>
                      <a:pt x="47" y="28"/>
                      <a:pt x="51" y="32"/>
                      <a:pt x="56" y="32"/>
                    </a:cubicBezTo>
                    <a:cubicBezTo>
                      <a:pt x="72" y="32"/>
                      <a:pt x="72" y="32"/>
                      <a:pt x="72" y="32"/>
                    </a:cubicBezTo>
                    <a:lnTo>
                      <a:pt x="72" y="9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0" name="Google Shape;420;p9"/>
              <p:cNvSpPr/>
              <p:nvPr/>
            </p:nvSpPr>
            <p:spPr>
              <a:xfrm>
                <a:off x="2224964" y="2626790"/>
                <a:ext cx="176213" cy="19050"/>
              </a:xfrm>
              <a:custGeom>
                <a:rect b="b" l="l" r="r" t="t"/>
                <a:pathLst>
                  <a:path extrusionOk="0" h="5" w="47">
                    <a:moveTo>
                      <a:pt x="0" y="3"/>
                    </a:moveTo>
                    <a:cubicBezTo>
                      <a:pt x="0" y="4"/>
                      <a:pt x="1" y="5"/>
                      <a:pt x="2" y="5"/>
                    </a:cubicBezTo>
                    <a:cubicBezTo>
                      <a:pt x="45" y="5"/>
                      <a:pt x="45" y="5"/>
                      <a:pt x="45" y="5"/>
                    </a:cubicBezTo>
                    <a:cubicBezTo>
                      <a:pt x="46" y="5"/>
                      <a:pt x="47" y="4"/>
                      <a:pt x="47" y="3"/>
                    </a:cubicBezTo>
                    <a:cubicBezTo>
                      <a:pt x="47" y="1"/>
                      <a:pt x="46" y="0"/>
                      <a:pt x="45" y="0"/>
                    </a:cubicBezTo>
                    <a:cubicBezTo>
                      <a:pt x="2" y="0"/>
                      <a:pt x="2" y="0"/>
                      <a:pt x="2" y="0"/>
                    </a:cubicBezTo>
                    <a:cubicBezTo>
                      <a:pt x="1" y="0"/>
                      <a:pt x="0" y="1"/>
                      <a:pt x="0"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1" name="Google Shape;421;p9"/>
              <p:cNvSpPr/>
              <p:nvPr/>
            </p:nvSpPr>
            <p:spPr>
              <a:xfrm>
                <a:off x="2224964" y="2676003"/>
                <a:ext cx="176213" cy="14287"/>
              </a:xfrm>
              <a:custGeom>
                <a:rect b="b" l="l" r="r" t="t"/>
                <a:pathLst>
                  <a:path extrusionOk="0" h="4" w="47">
                    <a:moveTo>
                      <a:pt x="45" y="0"/>
                    </a:moveTo>
                    <a:cubicBezTo>
                      <a:pt x="2" y="0"/>
                      <a:pt x="2" y="0"/>
                      <a:pt x="2" y="0"/>
                    </a:cubicBezTo>
                    <a:cubicBezTo>
                      <a:pt x="1" y="0"/>
                      <a:pt x="0" y="1"/>
                      <a:pt x="0" y="2"/>
                    </a:cubicBezTo>
                    <a:cubicBezTo>
                      <a:pt x="0" y="3"/>
                      <a:pt x="1" y="4"/>
                      <a:pt x="2" y="4"/>
                    </a:cubicBezTo>
                    <a:cubicBezTo>
                      <a:pt x="45" y="4"/>
                      <a:pt x="45" y="4"/>
                      <a:pt x="45" y="4"/>
                    </a:cubicBezTo>
                    <a:cubicBezTo>
                      <a:pt x="46" y="4"/>
                      <a:pt x="47" y="3"/>
                      <a:pt x="47" y="2"/>
                    </a:cubicBezTo>
                    <a:cubicBezTo>
                      <a:pt x="47" y="1"/>
                      <a:pt x="46" y="0"/>
                      <a:pt x="45"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2" name="Google Shape;422;p9"/>
              <p:cNvSpPr/>
              <p:nvPr/>
            </p:nvSpPr>
            <p:spPr>
              <a:xfrm>
                <a:off x="2224964" y="2720453"/>
                <a:ext cx="176213" cy="19050"/>
              </a:xfrm>
              <a:custGeom>
                <a:rect b="b" l="l" r="r" t="t"/>
                <a:pathLst>
                  <a:path extrusionOk="0" h="5" w="47">
                    <a:moveTo>
                      <a:pt x="45" y="0"/>
                    </a:moveTo>
                    <a:cubicBezTo>
                      <a:pt x="2" y="0"/>
                      <a:pt x="2" y="0"/>
                      <a:pt x="2" y="0"/>
                    </a:cubicBezTo>
                    <a:cubicBezTo>
                      <a:pt x="1" y="0"/>
                      <a:pt x="0" y="1"/>
                      <a:pt x="0" y="2"/>
                    </a:cubicBezTo>
                    <a:cubicBezTo>
                      <a:pt x="0" y="4"/>
                      <a:pt x="1" y="5"/>
                      <a:pt x="2" y="5"/>
                    </a:cubicBezTo>
                    <a:cubicBezTo>
                      <a:pt x="45" y="5"/>
                      <a:pt x="45" y="5"/>
                      <a:pt x="45" y="5"/>
                    </a:cubicBezTo>
                    <a:cubicBezTo>
                      <a:pt x="46" y="5"/>
                      <a:pt x="47" y="4"/>
                      <a:pt x="47" y="2"/>
                    </a:cubicBezTo>
                    <a:cubicBezTo>
                      <a:pt x="47" y="1"/>
                      <a:pt x="46" y="0"/>
                      <a:pt x="45"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3" name="Google Shape;423;p9"/>
              <p:cNvSpPr/>
              <p:nvPr/>
            </p:nvSpPr>
            <p:spPr>
              <a:xfrm>
                <a:off x="2221789" y="2536303"/>
                <a:ext cx="127000" cy="63500"/>
              </a:xfrm>
              <a:custGeom>
                <a:rect b="b" l="l" r="r" t="t"/>
                <a:pathLst>
                  <a:path extrusionOk="0" h="17" w="34">
                    <a:moveTo>
                      <a:pt x="2" y="17"/>
                    </a:moveTo>
                    <a:cubicBezTo>
                      <a:pt x="31" y="17"/>
                      <a:pt x="31" y="17"/>
                      <a:pt x="31" y="17"/>
                    </a:cubicBezTo>
                    <a:cubicBezTo>
                      <a:pt x="34" y="17"/>
                      <a:pt x="29" y="5"/>
                      <a:pt x="29" y="5"/>
                    </a:cubicBezTo>
                    <a:cubicBezTo>
                      <a:pt x="29" y="4"/>
                      <a:pt x="28" y="4"/>
                      <a:pt x="27" y="4"/>
                    </a:cubicBezTo>
                    <a:cubicBezTo>
                      <a:pt x="23" y="1"/>
                      <a:pt x="23" y="1"/>
                      <a:pt x="23" y="1"/>
                    </a:cubicBezTo>
                    <a:cubicBezTo>
                      <a:pt x="21" y="0"/>
                      <a:pt x="21" y="0"/>
                      <a:pt x="21" y="0"/>
                    </a:cubicBezTo>
                    <a:cubicBezTo>
                      <a:pt x="17" y="3"/>
                      <a:pt x="17" y="3"/>
                      <a:pt x="17" y="3"/>
                    </a:cubicBezTo>
                    <a:cubicBezTo>
                      <a:pt x="19" y="13"/>
                      <a:pt x="19" y="13"/>
                      <a:pt x="19" y="13"/>
                    </a:cubicBezTo>
                    <a:cubicBezTo>
                      <a:pt x="19" y="14"/>
                      <a:pt x="19" y="14"/>
                      <a:pt x="19" y="14"/>
                    </a:cubicBezTo>
                    <a:cubicBezTo>
                      <a:pt x="17" y="16"/>
                      <a:pt x="17" y="16"/>
                      <a:pt x="17" y="16"/>
                    </a:cubicBezTo>
                    <a:cubicBezTo>
                      <a:pt x="17" y="16"/>
                      <a:pt x="17" y="16"/>
                      <a:pt x="17" y="16"/>
                    </a:cubicBezTo>
                    <a:cubicBezTo>
                      <a:pt x="17" y="16"/>
                      <a:pt x="17" y="16"/>
                      <a:pt x="17" y="16"/>
                    </a:cubicBezTo>
                    <a:cubicBezTo>
                      <a:pt x="15" y="14"/>
                      <a:pt x="15" y="14"/>
                      <a:pt x="15" y="14"/>
                    </a:cubicBezTo>
                    <a:cubicBezTo>
                      <a:pt x="15" y="13"/>
                      <a:pt x="15" y="13"/>
                      <a:pt x="15" y="13"/>
                    </a:cubicBezTo>
                    <a:cubicBezTo>
                      <a:pt x="17" y="3"/>
                      <a:pt x="17" y="3"/>
                      <a:pt x="17" y="3"/>
                    </a:cubicBezTo>
                    <a:cubicBezTo>
                      <a:pt x="13" y="0"/>
                      <a:pt x="13" y="0"/>
                      <a:pt x="13" y="0"/>
                    </a:cubicBezTo>
                    <a:cubicBezTo>
                      <a:pt x="11" y="1"/>
                      <a:pt x="11" y="1"/>
                      <a:pt x="11" y="1"/>
                    </a:cubicBezTo>
                    <a:cubicBezTo>
                      <a:pt x="6" y="4"/>
                      <a:pt x="6" y="4"/>
                      <a:pt x="6" y="4"/>
                    </a:cubicBezTo>
                    <a:cubicBezTo>
                      <a:pt x="6" y="4"/>
                      <a:pt x="5" y="4"/>
                      <a:pt x="5" y="5"/>
                    </a:cubicBezTo>
                    <a:cubicBezTo>
                      <a:pt x="5" y="5"/>
                      <a:pt x="0" y="17"/>
                      <a:pt x="2" y="1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4" name="Google Shape;424;p9"/>
              <p:cNvSpPr/>
              <p:nvPr/>
            </p:nvSpPr>
            <p:spPr>
              <a:xfrm>
                <a:off x="2255127" y="2461690"/>
                <a:ext cx="60325" cy="71437"/>
              </a:xfrm>
              <a:custGeom>
                <a:rect b="b" l="l" r="r" t="t"/>
                <a:pathLst>
                  <a:path extrusionOk="0" h="19" w="16">
                    <a:moveTo>
                      <a:pt x="8" y="19"/>
                    </a:moveTo>
                    <a:cubicBezTo>
                      <a:pt x="13" y="19"/>
                      <a:pt x="16" y="15"/>
                      <a:pt x="16" y="8"/>
                    </a:cubicBezTo>
                    <a:cubicBezTo>
                      <a:pt x="16" y="3"/>
                      <a:pt x="14" y="0"/>
                      <a:pt x="8" y="0"/>
                    </a:cubicBezTo>
                    <a:cubicBezTo>
                      <a:pt x="2" y="0"/>
                      <a:pt x="0" y="3"/>
                      <a:pt x="0" y="8"/>
                    </a:cubicBezTo>
                    <a:cubicBezTo>
                      <a:pt x="0" y="15"/>
                      <a:pt x="3" y="19"/>
                      <a:pt x="8" y="1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nvGrpSpPr>
            <p:cNvPr id="425" name="Google Shape;425;p9"/>
            <p:cNvGrpSpPr/>
            <p:nvPr/>
          </p:nvGrpSpPr>
          <p:grpSpPr>
            <a:xfrm>
              <a:off x="5280537" y="4272633"/>
              <a:ext cx="463412" cy="450317"/>
              <a:chOff x="6598635" y="2802766"/>
              <a:chExt cx="517525" cy="544512"/>
            </a:xfrm>
          </p:grpSpPr>
          <p:sp>
            <p:nvSpPr>
              <p:cNvPr id="426" name="Google Shape;426;p9"/>
              <p:cNvSpPr/>
              <p:nvPr/>
            </p:nvSpPr>
            <p:spPr>
              <a:xfrm>
                <a:off x="6774847" y="2863091"/>
                <a:ext cx="85725" cy="15875"/>
              </a:xfrm>
              <a:custGeom>
                <a:rect b="b" l="l" r="r" t="t"/>
                <a:pathLst>
                  <a:path extrusionOk="0" h="4" w="23">
                    <a:moveTo>
                      <a:pt x="23" y="0"/>
                    </a:moveTo>
                    <a:cubicBezTo>
                      <a:pt x="3" y="0"/>
                      <a:pt x="3" y="0"/>
                      <a:pt x="3" y="0"/>
                    </a:cubicBezTo>
                    <a:cubicBezTo>
                      <a:pt x="1" y="0"/>
                      <a:pt x="0" y="1"/>
                      <a:pt x="0" y="2"/>
                    </a:cubicBezTo>
                    <a:cubicBezTo>
                      <a:pt x="0" y="3"/>
                      <a:pt x="1" y="4"/>
                      <a:pt x="3" y="4"/>
                    </a:cubicBezTo>
                    <a:cubicBezTo>
                      <a:pt x="21" y="4"/>
                      <a:pt x="21" y="4"/>
                      <a:pt x="21" y="4"/>
                    </a:cubicBezTo>
                    <a:cubicBezTo>
                      <a:pt x="22" y="3"/>
                      <a:pt x="23" y="1"/>
                      <a:pt x="2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7" name="Google Shape;427;p9"/>
              <p:cNvSpPr/>
              <p:nvPr/>
            </p:nvSpPr>
            <p:spPr>
              <a:xfrm>
                <a:off x="6725635" y="2802766"/>
                <a:ext cx="390525" cy="269875"/>
              </a:xfrm>
              <a:custGeom>
                <a:rect b="b" l="l" r="r" t="t"/>
                <a:pathLst>
                  <a:path extrusionOk="0" h="72" w="104">
                    <a:moveTo>
                      <a:pt x="101" y="0"/>
                    </a:moveTo>
                    <a:cubicBezTo>
                      <a:pt x="3" y="0"/>
                      <a:pt x="3" y="0"/>
                      <a:pt x="3" y="0"/>
                    </a:cubicBezTo>
                    <a:cubicBezTo>
                      <a:pt x="1" y="0"/>
                      <a:pt x="0" y="1"/>
                      <a:pt x="0" y="3"/>
                    </a:cubicBezTo>
                    <a:cubicBezTo>
                      <a:pt x="0" y="68"/>
                      <a:pt x="0" y="68"/>
                      <a:pt x="0" y="68"/>
                    </a:cubicBezTo>
                    <a:cubicBezTo>
                      <a:pt x="0" y="70"/>
                      <a:pt x="1" y="72"/>
                      <a:pt x="3" y="72"/>
                    </a:cubicBezTo>
                    <a:cubicBezTo>
                      <a:pt x="20" y="72"/>
                      <a:pt x="20" y="72"/>
                      <a:pt x="20" y="72"/>
                    </a:cubicBezTo>
                    <a:cubicBezTo>
                      <a:pt x="20" y="65"/>
                      <a:pt x="20" y="65"/>
                      <a:pt x="20" y="65"/>
                    </a:cubicBezTo>
                    <a:cubicBezTo>
                      <a:pt x="6" y="65"/>
                      <a:pt x="6" y="65"/>
                      <a:pt x="6" y="65"/>
                    </a:cubicBezTo>
                    <a:cubicBezTo>
                      <a:pt x="6" y="6"/>
                      <a:pt x="6" y="6"/>
                      <a:pt x="6" y="6"/>
                    </a:cubicBezTo>
                    <a:cubicBezTo>
                      <a:pt x="98" y="6"/>
                      <a:pt x="98" y="6"/>
                      <a:pt x="98" y="6"/>
                    </a:cubicBezTo>
                    <a:cubicBezTo>
                      <a:pt x="98" y="65"/>
                      <a:pt x="98" y="65"/>
                      <a:pt x="98" y="65"/>
                    </a:cubicBezTo>
                    <a:cubicBezTo>
                      <a:pt x="66" y="65"/>
                      <a:pt x="66" y="65"/>
                      <a:pt x="66" y="65"/>
                    </a:cubicBezTo>
                    <a:cubicBezTo>
                      <a:pt x="66" y="72"/>
                      <a:pt x="66" y="72"/>
                      <a:pt x="66" y="72"/>
                    </a:cubicBezTo>
                    <a:cubicBezTo>
                      <a:pt x="101" y="72"/>
                      <a:pt x="101" y="72"/>
                      <a:pt x="101" y="72"/>
                    </a:cubicBezTo>
                    <a:cubicBezTo>
                      <a:pt x="103" y="72"/>
                      <a:pt x="104" y="70"/>
                      <a:pt x="104" y="68"/>
                    </a:cubicBezTo>
                    <a:cubicBezTo>
                      <a:pt x="104" y="3"/>
                      <a:pt x="104" y="3"/>
                      <a:pt x="104" y="3"/>
                    </a:cubicBezTo>
                    <a:cubicBezTo>
                      <a:pt x="104" y="1"/>
                      <a:pt x="103" y="0"/>
                      <a:pt x="101"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8" name="Google Shape;428;p9"/>
              <p:cNvSpPr/>
              <p:nvPr/>
            </p:nvSpPr>
            <p:spPr>
              <a:xfrm>
                <a:off x="6868510" y="2855153"/>
                <a:ext cx="74613" cy="65087"/>
              </a:xfrm>
              <a:custGeom>
                <a:rect b="b" l="l" r="r" t="t"/>
                <a:pathLst>
                  <a:path extrusionOk="0" h="17" w="20">
                    <a:moveTo>
                      <a:pt x="20" y="10"/>
                    </a:moveTo>
                    <a:cubicBezTo>
                      <a:pt x="20" y="4"/>
                      <a:pt x="16" y="0"/>
                      <a:pt x="10" y="0"/>
                    </a:cubicBezTo>
                    <a:cubicBezTo>
                      <a:pt x="5" y="0"/>
                      <a:pt x="0" y="4"/>
                      <a:pt x="0" y="10"/>
                    </a:cubicBezTo>
                    <a:cubicBezTo>
                      <a:pt x="0" y="12"/>
                      <a:pt x="1" y="15"/>
                      <a:pt x="3" y="17"/>
                    </a:cubicBezTo>
                    <a:cubicBezTo>
                      <a:pt x="5" y="17"/>
                      <a:pt x="16" y="17"/>
                      <a:pt x="17" y="17"/>
                    </a:cubicBezTo>
                    <a:cubicBezTo>
                      <a:pt x="19" y="15"/>
                      <a:pt x="20" y="12"/>
                      <a:pt x="20" y="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29" name="Google Shape;429;p9"/>
              <p:cNvSpPr/>
              <p:nvPr/>
            </p:nvSpPr>
            <p:spPr>
              <a:xfrm>
                <a:off x="6816122" y="2851978"/>
                <a:ext cx="266700" cy="401637"/>
              </a:xfrm>
              <a:custGeom>
                <a:rect b="b" l="l" r="r" t="t"/>
                <a:pathLst>
                  <a:path extrusionOk="0" h="107" w="71">
                    <a:moveTo>
                      <a:pt x="9" y="69"/>
                    </a:moveTo>
                    <a:cubicBezTo>
                      <a:pt x="9" y="59"/>
                      <a:pt x="9" y="59"/>
                      <a:pt x="9" y="59"/>
                    </a:cubicBezTo>
                    <a:cubicBezTo>
                      <a:pt x="10" y="34"/>
                      <a:pt x="10" y="34"/>
                      <a:pt x="10" y="34"/>
                    </a:cubicBezTo>
                    <a:cubicBezTo>
                      <a:pt x="10" y="33"/>
                      <a:pt x="10" y="33"/>
                      <a:pt x="11" y="33"/>
                    </a:cubicBezTo>
                    <a:cubicBezTo>
                      <a:pt x="11" y="33"/>
                      <a:pt x="12" y="33"/>
                      <a:pt x="12" y="34"/>
                    </a:cubicBezTo>
                    <a:cubicBezTo>
                      <a:pt x="12" y="79"/>
                      <a:pt x="12" y="44"/>
                      <a:pt x="12" y="107"/>
                    </a:cubicBezTo>
                    <a:cubicBezTo>
                      <a:pt x="13" y="106"/>
                      <a:pt x="15" y="105"/>
                      <a:pt x="17" y="105"/>
                    </a:cubicBezTo>
                    <a:cubicBezTo>
                      <a:pt x="17" y="104"/>
                      <a:pt x="17" y="104"/>
                      <a:pt x="17" y="104"/>
                    </a:cubicBezTo>
                    <a:cubicBezTo>
                      <a:pt x="16" y="102"/>
                      <a:pt x="16" y="100"/>
                      <a:pt x="16" y="98"/>
                    </a:cubicBezTo>
                    <a:cubicBezTo>
                      <a:pt x="16" y="92"/>
                      <a:pt x="19" y="87"/>
                      <a:pt x="23" y="85"/>
                    </a:cubicBezTo>
                    <a:cubicBezTo>
                      <a:pt x="23" y="68"/>
                      <a:pt x="23" y="68"/>
                      <a:pt x="23" y="68"/>
                    </a:cubicBezTo>
                    <a:cubicBezTo>
                      <a:pt x="26" y="68"/>
                      <a:pt x="26" y="68"/>
                      <a:pt x="26" y="68"/>
                    </a:cubicBezTo>
                    <a:cubicBezTo>
                      <a:pt x="26" y="84"/>
                      <a:pt x="26" y="84"/>
                      <a:pt x="26" y="84"/>
                    </a:cubicBezTo>
                    <a:cubicBezTo>
                      <a:pt x="27" y="83"/>
                      <a:pt x="29" y="83"/>
                      <a:pt x="31" y="83"/>
                    </a:cubicBezTo>
                    <a:cubicBezTo>
                      <a:pt x="33" y="83"/>
                      <a:pt x="35" y="83"/>
                      <a:pt x="37" y="84"/>
                    </a:cubicBezTo>
                    <a:cubicBezTo>
                      <a:pt x="37" y="31"/>
                      <a:pt x="37" y="31"/>
                      <a:pt x="37" y="31"/>
                    </a:cubicBezTo>
                    <a:cubicBezTo>
                      <a:pt x="40" y="31"/>
                      <a:pt x="52" y="30"/>
                      <a:pt x="54" y="29"/>
                    </a:cubicBezTo>
                    <a:cubicBezTo>
                      <a:pt x="55" y="29"/>
                      <a:pt x="56" y="29"/>
                      <a:pt x="57" y="28"/>
                    </a:cubicBezTo>
                    <a:cubicBezTo>
                      <a:pt x="69" y="16"/>
                      <a:pt x="69" y="16"/>
                      <a:pt x="69" y="16"/>
                    </a:cubicBezTo>
                    <a:cubicBezTo>
                      <a:pt x="71" y="14"/>
                      <a:pt x="71" y="11"/>
                      <a:pt x="69" y="9"/>
                    </a:cubicBezTo>
                    <a:cubicBezTo>
                      <a:pt x="68" y="8"/>
                      <a:pt x="67" y="8"/>
                      <a:pt x="67" y="8"/>
                    </a:cubicBezTo>
                    <a:cubicBezTo>
                      <a:pt x="66" y="3"/>
                      <a:pt x="66" y="3"/>
                      <a:pt x="66" y="3"/>
                    </a:cubicBezTo>
                    <a:cubicBezTo>
                      <a:pt x="65" y="1"/>
                      <a:pt x="64" y="0"/>
                      <a:pt x="62" y="0"/>
                    </a:cubicBezTo>
                    <a:cubicBezTo>
                      <a:pt x="61" y="1"/>
                      <a:pt x="60" y="2"/>
                      <a:pt x="60" y="3"/>
                    </a:cubicBezTo>
                    <a:cubicBezTo>
                      <a:pt x="36" y="3"/>
                      <a:pt x="36" y="3"/>
                      <a:pt x="36" y="3"/>
                    </a:cubicBezTo>
                    <a:cubicBezTo>
                      <a:pt x="37" y="4"/>
                      <a:pt x="38" y="6"/>
                      <a:pt x="38" y="7"/>
                    </a:cubicBezTo>
                    <a:cubicBezTo>
                      <a:pt x="61" y="7"/>
                      <a:pt x="61" y="7"/>
                      <a:pt x="61" y="7"/>
                    </a:cubicBezTo>
                    <a:cubicBezTo>
                      <a:pt x="61" y="10"/>
                      <a:pt x="61" y="10"/>
                      <a:pt x="61" y="10"/>
                    </a:cubicBezTo>
                    <a:cubicBezTo>
                      <a:pt x="51" y="20"/>
                      <a:pt x="51" y="20"/>
                      <a:pt x="51" y="20"/>
                    </a:cubicBezTo>
                    <a:cubicBezTo>
                      <a:pt x="49" y="20"/>
                      <a:pt x="36" y="22"/>
                      <a:pt x="34" y="22"/>
                    </a:cubicBezTo>
                    <a:cubicBezTo>
                      <a:pt x="34" y="22"/>
                      <a:pt x="16" y="22"/>
                      <a:pt x="11" y="22"/>
                    </a:cubicBezTo>
                    <a:cubicBezTo>
                      <a:pt x="5" y="22"/>
                      <a:pt x="0" y="27"/>
                      <a:pt x="0" y="33"/>
                    </a:cubicBezTo>
                    <a:cubicBezTo>
                      <a:pt x="0" y="69"/>
                      <a:pt x="0" y="69"/>
                      <a:pt x="0" y="69"/>
                    </a:cubicBezTo>
                    <a:cubicBezTo>
                      <a:pt x="0" y="72"/>
                      <a:pt x="2" y="74"/>
                      <a:pt x="5" y="74"/>
                    </a:cubicBezTo>
                    <a:cubicBezTo>
                      <a:pt x="5" y="74"/>
                      <a:pt x="5" y="74"/>
                      <a:pt x="5" y="74"/>
                    </a:cubicBezTo>
                    <a:cubicBezTo>
                      <a:pt x="7" y="74"/>
                      <a:pt x="9" y="72"/>
                      <a:pt x="9" y="6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0" name="Google Shape;430;p9"/>
              <p:cNvSpPr/>
              <p:nvPr/>
            </p:nvSpPr>
            <p:spPr>
              <a:xfrm>
                <a:off x="6843110" y="3264728"/>
                <a:ext cx="176213" cy="82550"/>
              </a:xfrm>
              <a:custGeom>
                <a:rect b="b" l="l" r="r" t="t"/>
                <a:pathLst>
                  <a:path extrusionOk="0" h="22" w="47">
                    <a:moveTo>
                      <a:pt x="36" y="0"/>
                    </a:moveTo>
                    <a:cubicBezTo>
                      <a:pt x="33" y="0"/>
                      <a:pt x="14" y="0"/>
                      <a:pt x="11" y="0"/>
                    </a:cubicBezTo>
                    <a:cubicBezTo>
                      <a:pt x="5" y="0"/>
                      <a:pt x="0" y="5"/>
                      <a:pt x="0" y="11"/>
                    </a:cubicBezTo>
                    <a:cubicBezTo>
                      <a:pt x="0" y="22"/>
                      <a:pt x="0" y="22"/>
                      <a:pt x="0" y="22"/>
                    </a:cubicBezTo>
                    <a:cubicBezTo>
                      <a:pt x="4" y="22"/>
                      <a:pt x="4" y="22"/>
                      <a:pt x="4" y="22"/>
                    </a:cubicBezTo>
                    <a:cubicBezTo>
                      <a:pt x="4" y="16"/>
                      <a:pt x="9" y="11"/>
                      <a:pt x="15" y="11"/>
                    </a:cubicBezTo>
                    <a:cubicBezTo>
                      <a:pt x="32" y="11"/>
                      <a:pt x="32" y="11"/>
                      <a:pt x="32" y="11"/>
                    </a:cubicBezTo>
                    <a:cubicBezTo>
                      <a:pt x="38" y="11"/>
                      <a:pt x="43" y="16"/>
                      <a:pt x="43" y="22"/>
                    </a:cubicBezTo>
                    <a:cubicBezTo>
                      <a:pt x="47" y="22"/>
                      <a:pt x="47" y="22"/>
                      <a:pt x="47" y="22"/>
                    </a:cubicBezTo>
                    <a:cubicBezTo>
                      <a:pt x="47" y="11"/>
                      <a:pt x="47" y="11"/>
                      <a:pt x="47" y="11"/>
                    </a:cubicBezTo>
                    <a:cubicBezTo>
                      <a:pt x="47" y="5"/>
                      <a:pt x="42" y="0"/>
                      <a:pt x="3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1" name="Google Shape;431;p9"/>
              <p:cNvSpPr/>
              <p:nvPr/>
            </p:nvSpPr>
            <p:spPr>
              <a:xfrm>
                <a:off x="6895497" y="3182178"/>
                <a:ext cx="71438" cy="71437"/>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2" name="Google Shape;432;p9"/>
              <p:cNvSpPr/>
              <p:nvPr/>
            </p:nvSpPr>
            <p:spPr>
              <a:xfrm>
                <a:off x="6651022" y="3182178"/>
                <a:ext cx="71438" cy="71437"/>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3" name="Google Shape;433;p9"/>
              <p:cNvSpPr/>
              <p:nvPr/>
            </p:nvSpPr>
            <p:spPr>
              <a:xfrm>
                <a:off x="6868510" y="3317116"/>
                <a:ext cx="123825" cy="30162"/>
              </a:xfrm>
              <a:custGeom>
                <a:rect b="b" l="l" r="r" t="t"/>
                <a:pathLst>
                  <a:path extrusionOk="0" h="8" w="33">
                    <a:moveTo>
                      <a:pt x="25" y="0"/>
                    </a:moveTo>
                    <a:cubicBezTo>
                      <a:pt x="8" y="0"/>
                      <a:pt x="8" y="0"/>
                      <a:pt x="8" y="0"/>
                    </a:cubicBezTo>
                    <a:cubicBezTo>
                      <a:pt x="4" y="0"/>
                      <a:pt x="0" y="4"/>
                      <a:pt x="0" y="8"/>
                    </a:cubicBezTo>
                    <a:cubicBezTo>
                      <a:pt x="33" y="8"/>
                      <a:pt x="33" y="8"/>
                      <a:pt x="33" y="8"/>
                    </a:cubicBezTo>
                    <a:cubicBezTo>
                      <a:pt x="33" y="4"/>
                      <a:pt x="30" y="0"/>
                      <a:pt x="25"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4" name="Google Shape;434;p9"/>
              <p:cNvSpPr/>
              <p:nvPr/>
            </p:nvSpPr>
            <p:spPr>
              <a:xfrm>
                <a:off x="6625622" y="3317116"/>
                <a:ext cx="123825" cy="30162"/>
              </a:xfrm>
              <a:custGeom>
                <a:rect b="b" l="l" r="r" t="t"/>
                <a:pathLst>
                  <a:path extrusionOk="0" h="8" w="33">
                    <a:moveTo>
                      <a:pt x="24" y="0"/>
                    </a:moveTo>
                    <a:cubicBezTo>
                      <a:pt x="8" y="0"/>
                      <a:pt x="8" y="0"/>
                      <a:pt x="8" y="0"/>
                    </a:cubicBezTo>
                    <a:cubicBezTo>
                      <a:pt x="3" y="0"/>
                      <a:pt x="0" y="4"/>
                      <a:pt x="0" y="8"/>
                    </a:cubicBezTo>
                    <a:cubicBezTo>
                      <a:pt x="3" y="8"/>
                      <a:pt x="29" y="8"/>
                      <a:pt x="33" y="8"/>
                    </a:cubicBezTo>
                    <a:cubicBezTo>
                      <a:pt x="33" y="4"/>
                      <a:pt x="29" y="0"/>
                      <a:pt x="2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5" name="Google Shape;435;p9"/>
              <p:cNvSpPr/>
              <p:nvPr/>
            </p:nvSpPr>
            <p:spPr>
              <a:xfrm>
                <a:off x="6598635" y="3140903"/>
                <a:ext cx="225425" cy="206375"/>
              </a:xfrm>
              <a:custGeom>
                <a:rect b="b" l="l" r="r" t="t"/>
                <a:pathLst>
                  <a:path extrusionOk="0" h="55" w="60">
                    <a:moveTo>
                      <a:pt x="56" y="0"/>
                    </a:moveTo>
                    <a:cubicBezTo>
                      <a:pt x="54" y="0"/>
                      <a:pt x="52" y="1"/>
                      <a:pt x="52" y="3"/>
                    </a:cubicBezTo>
                    <a:cubicBezTo>
                      <a:pt x="47" y="25"/>
                      <a:pt x="47" y="25"/>
                      <a:pt x="47" y="25"/>
                    </a:cubicBezTo>
                    <a:cubicBezTo>
                      <a:pt x="46" y="26"/>
                      <a:pt x="36" y="33"/>
                      <a:pt x="35" y="33"/>
                    </a:cubicBezTo>
                    <a:cubicBezTo>
                      <a:pt x="33" y="33"/>
                      <a:pt x="13" y="33"/>
                      <a:pt x="11" y="33"/>
                    </a:cubicBezTo>
                    <a:cubicBezTo>
                      <a:pt x="5" y="33"/>
                      <a:pt x="0" y="38"/>
                      <a:pt x="0" y="44"/>
                    </a:cubicBezTo>
                    <a:cubicBezTo>
                      <a:pt x="0" y="55"/>
                      <a:pt x="0" y="55"/>
                      <a:pt x="0" y="55"/>
                    </a:cubicBezTo>
                    <a:cubicBezTo>
                      <a:pt x="3" y="55"/>
                      <a:pt x="3" y="55"/>
                      <a:pt x="3" y="55"/>
                    </a:cubicBezTo>
                    <a:cubicBezTo>
                      <a:pt x="3" y="49"/>
                      <a:pt x="9" y="44"/>
                      <a:pt x="15" y="44"/>
                    </a:cubicBezTo>
                    <a:cubicBezTo>
                      <a:pt x="31" y="44"/>
                      <a:pt x="31" y="44"/>
                      <a:pt x="31" y="44"/>
                    </a:cubicBezTo>
                    <a:cubicBezTo>
                      <a:pt x="34" y="44"/>
                      <a:pt x="36" y="45"/>
                      <a:pt x="37" y="46"/>
                    </a:cubicBezTo>
                    <a:cubicBezTo>
                      <a:pt x="37" y="42"/>
                      <a:pt x="37" y="42"/>
                      <a:pt x="37" y="42"/>
                    </a:cubicBezTo>
                    <a:cubicBezTo>
                      <a:pt x="53" y="31"/>
                      <a:pt x="53" y="31"/>
                      <a:pt x="53" y="31"/>
                    </a:cubicBezTo>
                    <a:cubicBezTo>
                      <a:pt x="54" y="30"/>
                      <a:pt x="54" y="29"/>
                      <a:pt x="54" y="28"/>
                    </a:cubicBezTo>
                    <a:cubicBezTo>
                      <a:pt x="60" y="5"/>
                      <a:pt x="60" y="5"/>
                      <a:pt x="60" y="5"/>
                    </a:cubicBezTo>
                    <a:cubicBezTo>
                      <a:pt x="60" y="3"/>
                      <a:pt x="59" y="1"/>
                      <a:pt x="5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nvGrpSpPr>
            <p:cNvPr id="436" name="Google Shape;436;p9"/>
            <p:cNvGrpSpPr/>
            <p:nvPr/>
          </p:nvGrpSpPr>
          <p:grpSpPr>
            <a:xfrm>
              <a:off x="1485765" y="4395250"/>
              <a:ext cx="513165" cy="340035"/>
              <a:chOff x="5361972" y="3812416"/>
              <a:chExt cx="573088" cy="411162"/>
            </a:xfrm>
          </p:grpSpPr>
          <p:sp>
            <p:nvSpPr>
              <p:cNvPr id="437" name="Google Shape;437;p9"/>
              <p:cNvSpPr/>
              <p:nvPr/>
            </p:nvSpPr>
            <p:spPr>
              <a:xfrm>
                <a:off x="5496910" y="4115628"/>
                <a:ext cx="300038" cy="85725"/>
              </a:xfrm>
              <a:custGeom>
                <a:rect b="b" l="l" r="r" t="t"/>
                <a:pathLst>
                  <a:path extrusionOk="0" h="23" w="80">
                    <a:moveTo>
                      <a:pt x="66" y="5"/>
                    </a:moveTo>
                    <a:cubicBezTo>
                      <a:pt x="65" y="4"/>
                      <a:pt x="65" y="4"/>
                      <a:pt x="65" y="4"/>
                    </a:cubicBezTo>
                    <a:cubicBezTo>
                      <a:pt x="57" y="8"/>
                      <a:pt x="49" y="11"/>
                      <a:pt x="40" y="11"/>
                    </a:cubicBezTo>
                    <a:cubicBezTo>
                      <a:pt x="29" y="11"/>
                      <a:pt x="18" y="7"/>
                      <a:pt x="10" y="0"/>
                    </a:cubicBezTo>
                    <a:cubicBezTo>
                      <a:pt x="8" y="2"/>
                      <a:pt x="5" y="4"/>
                      <a:pt x="3" y="6"/>
                    </a:cubicBezTo>
                    <a:cubicBezTo>
                      <a:pt x="1" y="7"/>
                      <a:pt x="0" y="9"/>
                      <a:pt x="0" y="12"/>
                    </a:cubicBezTo>
                    <a:cubicBezTo>
                      <a:pt x="0" y="23"/>
                      <a:pt x="0" y="23"/>
                      <a:pt x="0" y="23"/>
                    </a:cubicBezTo>
                    <a:cubicBezTo>
                      <a:pt x="80" y="23"/>
                      <a:pt x="80" y="23"/>
                      <a:pt x="80" y="23"/>
                    </a:cubicBezTo>
                    <a:cubicBezTo>
                      <a:pt x="80" y="19"/>
                      <a:pt x="80" y="19"/>
                      <a:pt x="80" y="19"/>
                    </a:cubicBezTo>
                    <a:cubicBezTo>
                      <a:pt x="69" y="7"/>
                      <a:pt x="69" y="7"/>
                      <a:pt x="69" y="7"/>
                    </a:cubicBezTo>
                    <a:lnTo>
                      <a:pt x="66" y="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8" name="Google Shape;438;p9"/>
              <p:cNvSpPr/>
              <p:nvPr/>
            </p:nvSpPr>
            <p:spPr>
              <a:xfrm>
                <a:off x="5587397" y="3875916"/>
                <a:ext cx="123825" cy="206375"/>
              </a:xfrm>
              <a:custGeom>
                <a:rect b="b" l="l" r="r" t="t"/>
                <a:pathLst>
                  <a:path extrusionOk="0" h="55" w="33">
                    <a:moveTo>
                      <a:pt x="18" y="0"/>
                    </a:moveTo>
                    <a:cubicBezTo>
                      <a:pt x="14" y="0"/>
                      <a:pt x="14" y="0"/>
                      <a:pt x="14" y="0"/>
                    </a:cubicBezTo>
                    <a:cubicBezTo>
                      <a:pt x="6" y="0"/>
                      <a:pt x="0" y="7"/>
                      <a:pt x="0" y="15"/>
                    </a:cubicBezTo>
                    <a:cubicBezTo>
                      <a:pt x="0" y="32"/>
                      <a:pt x="0" y="32"/>
                      <a:pt x="0" y="32"/>
                    </a:cubicBezTo>
                    <a:cubicBezTo>
                      <a:pt x="0" y="34"/>
                      <a:pt x="1" y="37"/>
                      <a:pt x="3" y="38"/>
                    </a:cubicBezTo>
                    <a:cubicBezTo>
                      <a:pt x="3" y="52"/>
                      <a:pt x="3" y="52"/>
                      <a:pt x="3" y="52"/>
                    </a:cubicBezTo>
                    <a:cubicBezTo>
                      <a:pt x="7" y="54"/>
                      <a:pt x="11" y="55"/>
                      <a:pt x="16" y="55"/>
                    </a:cubicBezTo>
                    <a:cubicBezTo>
                      <a:pt x="21" y="55"/>
                      <a:pt x="25" y="54"/>
                      <a:pt x="29" y="52"/>
                    </a:cubicBezTo>
                    <a:cubicBezTo>
                      <a:pt x="29" y="38"/>
                      <a:pt x="29" y="38"/>
                      <a:pt x="29" y="38"/>
                    </a:cubicBezTo>
                    <a:cubicBezTo>
                      <a:pt x="31" y="37"/>
                      <a:pt x="33" y="34"/>
                      <a:pt x="33" y="32"/>
                    </a:cubicBezTo>
                    <a:cubicBezTo>
                      <a:pt x="33" y="15"/>
                      <a:pt x="33" y="15"/>
                      <a:pt x="33" y="15"/>
                    </a:cubicBezTo>
                    <a:cubicBezTo>
                      <a:pt x="33" y="7"/>
                      <a:pt x="26" y="0"/>
                      <a:pt x="1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39" name="Google Shape;439;p9"/>
              <p:cNvSpPr/>
              <p:nvPr/>
            </p:nvSpPr>
            <p:spPr>
              <a:xfrm>
                <a:off x="5804885" y="3875916"/>
                <a:ext cx="130175" cy="273050"/>
              </a:xfrm>
              <a:custGeom>
                <a:rect b="b" l="l" r="r" t="t"/>
                <a:pathLst>
                  <a:path extrusionOk="0" h="73" w="35">
                    <a:moveTo>
                      <a:pt x="32" y="58"/>
                    </a:moveTo>
                    <a:cubicBezTo>
                      <a:pt x="24" y="51"/>
                      <a:pt x="14" y="47"/>
                      <a:pt x="12" y="46"/>
                    </a:cubicBezTo>
                    <a:cubicBezTo>
                      <a:pt x="12" y="45"/>
                      <a:pt x="12" y="45"/>
                      <a:pt x="12" y="45"/>
                    </a:cubicBezTo>
                    <a:cubicBezTo>
                      <a:pt x="12" y="32"/>
                      <a:pt x="12" y="32"/>
                      <a:pt x="12" y="32"/>
                    </a:cubicBezTo>
                    <a:cubicBezTo>
                      <a:pt x="14" y="31"/>
                      <a:pt x="15" y="29"/>
                      <a:pt x="15" y="27"/>
                    </a:cubicBezTo>
                    <a:cubicBezTo>
                      <a:pt x="15" y="13"/>
                      <a:pt x="15" y="13"/>
                      <a:pt x="15" y="13"/>
                    </a:cubicBezTo>
                    <a:cubicBezTo>
                      <a:pt x="15" y="6"/>
                      <a:pt x="9" y="0"/>
                      <a:pt x="2" y="0"/>
                    </a:cubicBezTo>
                    <a:cubicBezTo>
                      <a:pt x="0" y="0"/>
                      <a:pt x="0" y="0"/>
                      <a:pt x="0" y="0"/>
                    </a:cubicBezTo>
                    <a:cubicBezTo>
                      <a:pt x="4" y="7"/>
                      <a:pt x="6" y="16"/>
                      <a:pt x="7" y="24"/>
                    </a:cubicBezTo>
                    <a:cubicBezTo>
                      <a:pt x="7" y="34"/>
                      <a:pt x="5" y="43"/>
                      <a:pt x="0" y="51"/>
                    </a:cubicBezTo>
                    <a:cubicBezTo>
                      <a:pt x="22" y="73"/>
                      <a:pt x="22" y="73"/>
                      <a:pt x="22" y="73"/>
                    </a:cubicBezTo>
                    <a:cubicBezTo>
                      <a:pt x="35" y="73"/>
                      <a:pt x="35" y="73"/>
                      <a:pt x="35" y="73"/>
                    </a:cubicBezTo>
                    <a:cubicBezTo>
                      <a:pt x="35" y="64"/>
                      <a:pt x="35" y="64"/>
                      <a:pt x="35" y="64"/>
                    </a:cubicBezTo>
                    <a:cubicBezTo>
                      <a:pt x="35" y="62"/>
                      <a:pt x="34" y="60"/>
                      <a:pt x="32" y="5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0" name="Google Shape;440;p9"/>
              <p:cNvSpPr/>
              <p:nvPr/>
            </p:nvSpPr>
            <p:spPr>
              <a:xfrm>
                <a:off x="5469922" y="3812416"/>
                <a:ext cx="431800" cy="411162"/>
              </a:xfrm>
              <a:custGeom>
                <a:rect b="b" l="l" r="r" t="t"/>
                <a:pathLst>
                  <a:path extrusionOk="0" h="110" w="115">
                    <a:moveTo>
                      <a:pt x="113" y="100"/>
                    </a:moveTo>
                    <a:cubicBezTo>
                      <a:pt x="88" y="76"/>
                      <a:pt x="88" y="76"/>
                      <a:pt x="88" y="76"/>
                    </a:cubicBezTo>
                    <a:cubicBezTo>
                      <a:pt x="86" y="74"/>
                      <a:pt x="86" y="74"/>
                      <a:pt x="86" y="74"/>
                    </a:cubicBezTo>
                    <a:cubicBezTo>
                      <a:pt x="85" y="73"/>
                      <a:pt x="85" y="73"/>
                      <a:pt x="85" y="73"/>
                    </a:cubicBezTo>
                    <a:cubicBezTo>
                      <a:pt x="85" y="72"/>
                      <a:pt x="85" y="72"/>
                      <a:pt x="85" y="72"/>
                    </a:cubicBezTo>
                    <a:cubicBezTo>
                      <a:pt x="83" y="74"/>
                      <a:pt x="83" y="74"/>
                      <a:pt x="83" y="74"/>
                    </a:cubicBezTo>
                    <a:cubicBezTo>
                      <a:pt x="80" y="70"/>
                      <a:pt x="80" y="70"/>
                      <a:pt x="80" y="70"/>
                    </a:cubicBezTo>
                    <a:cubicBezTo>
                      <a:pt x="94" y="54"/>
                      <a:pt x="93" y="29"/>
                      <a:pt x="77" y="13"/>
                    </a:cubicBezTo>
                    <a:cubicBezTo>
                      <a:pt x="69" y="5"/>
                      <a:pt x="58" y="0"/>
                      <a:pt x="47" y="0"/>
                    </a:cubicBezTo>
                    <a:cubicBezTo>
                      <a:pt x="36" y="0"/>
                      <a:pt x="25" y="5"/>
                      <a:pt x="17" y="13"/>
                    </a:cubicBezTo>
                    <a:cubicBezTo>
                      <a:pt x="0" y="30"/>
                      <a:pt x="0" y="56"/>
                      <a:pt x="17" y="73"/>
                    </a:cubicBezTo>
                    <a:cubicBezTo>
                      <a:pt x="25" y="81"/>
                      <a:pt x="36" y="85"/>
                      <a:pt x="47" y="85"/>
                    </a:cubicBezTo>
                    <a:cubicBezTo>
                      <a:pt x="57" y="85"/>
                      <a:pt x="67" y="82"/>
                      <a:pt x="75" y="75"/>
                    </a:cubicBezTo>
                    <a:cubicBezTo>
                      <a:pt x="78" y="79"/>
                      <a:pt x="78" y="79"/>
                      <a:pt x="78" y="79"/>
                    </a:cubicBezTo>
                    <a:cubicBezTo>
                      <a:pt x="76" y="81"/>
                      <a:pt x="76" y="81"/>
                      <a:pt x="76" y="81"/>
                    </a:cubicBezTo>
                    <a:cubicBezTo>
                      <a:pt x="78" y="82"/>
                      <a:pt x="78" y="82"/>
                      <a:pt x="78" y="82"/>
                    </a:cubicBezTo>
                    <a:cubicBezTo>
                      <a:pt x="80" y="84"/>
                      <a:pt x="80" y="84"/>
                      <a:pt x="80" y="84"/>
                    </a:cubicBezTo>
                    <a:cubicBezTo>
                      <a:pt x="105" y="109"/>
                      <a:pt x="105" y="109"/>
                      <a:pt x="105" y="109"/>
                    </a:cubicBezTo>
                    <a:cubicBezTo>
                      <a:pt x="106" y="110"/>
                      <a:pt x="107" y="110"/>
                      <a:pt x="109" y="110"/>
                    </a:cubicBezTo>
                    <a:cubicBezTo>
                      <a:pt x="110" y="110"/>
                      <a:pt x="112" y="110"/>
                      <a:pt x="113" y="109"/>
                    </a:cubicBezTo>
                    <a:cubicBezTo>
                      <a:pt x="115" y="106"/>
                      <a:pt x="115" y="103"/>
                      <a:pt x="113" y="100"/>
                    </a:cubicBezTo>
                    <a:close/>
                    <a:moveTo>
                      <a:pt x="72" y="68"/>
                    </a:moveTo>
                    <a:cubicBezTo>
                      <a:pt x="65" y="75"/>
                      <a:pt x="56" y="78"/>
                      <a:pt x="47" y="78"/>
                    </a:cubicBezTo>
                    <a:cubicBezTo>
                      <a:pt x="38" y="78"/>
                      <a:pt x="29" y="75"/>
                      <a:pt x="22" y="68"/>
                    </a:cubicBezTo>
                    <a:cubicBezTo>
                      <a:pt x="8" y="54"/>
                      <a:pt x="8" y="32"/>
                      <a:pt x="22" y="18"/>
                    </a:cubicBezTo>
                    <a:cubicBezTo>
                      <a:pt x="29" y="11"/>
                      <a:pt x="38" y="8"/>
                      <a:pt x="47" y="8"/>
                    </a:cubicBezTo>
                    <a:cubicBezTo>
                      <a:pt x="56" y="8"/>
                      <a:pt x="65" y="11"/>
                      <a:pt x="72" y="18"/>
                    </a:cubicBezTo>
                    <a:cubicBezTo>
                      <a:pt x="86" y="32"/>
                      <a:pt x="86" y="54"/>
                      <a:pt x="72" y="6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1" name="Google Shape;441;p9"/>
              <p:cNvSpPr/>
              <p:nvPr/>
            </p:nvSpPr>
            <p:spPr>
              <a:xfrm>
                <a:off x="5361972" y="3875916"/>
                <a:ext cx="153988" cy="273050"/>
              </a:xfrm>
              <a:custGeom>
                <a:rect b="b" l="l" r="r" t="t"/>
                <a:pathLst>
                  <a:path extrusionOk="0" h="73" w="41">
                    <a:moveTo>
                      <a:pt x="35" y="0"/>
                    </a:moveTo>
                    <a:cubicBezTo>
                      <a:pt x="32" y="0"/>
                      <a:pt x="32" y="0"/>
                      <a:pt x="32" y="0"/>
                    </a:cubicBezTo>
                    <a:cubicBezTo>
                      <a:pt x="25" y="0"/>
                      <a:pt x="19" y="6"/>
                      <a:pt x="19" y="13"/>
                    </a:cubicBezTo>
                    <a:cubicBezTo>
                      <a:pt x="19" y="27"/>
                      <a:pt x="19" y="27"/>
                      <a:pt x="19" y="27"/>
                    </a:cubicBezTo>
                    <a:cubicBezTo>
                      <a:pt x="19" y="29"/>
                      <a:pt x="21" y="31"/>
                      <a:pt x="22" y="32"/>
                    </a:cubicBezTo>
                    <a:cubicBezTo>
                      <a:pt x="22" y="45"/>
                      <a:pt x="22" y="45"/>
                      <a:pt x="22" y="45"/>
                    </a:cubicBezTo>
                    <a:cubicBezTo>
                      <a:pt x="22" y="46"/>
                      <a:pt x="22" y="46"/>
                      <a:pt x="22" y="46"/>
                    </a:cubicBezTo>
                    <a:cubicBezTo>
                      <a:pt x="20" y="47"/>
                      <a:pt x="11" y="51"/>
                      <a:pt x="2" y="58"/>
                    </a:cubicBezTo>
                    <a:cubicBezTo>
                      <a:pt x="1" y="60"/>
                      <a:pt x="0" y="62"/>
                      <a:pt x="0" y="64"/>
                    </a:cubicBezTo>
                    <a:cubicBezTo>
                      <a:pt x="0" y="73"/>
                      <a:pt x="0" y="73"/>
                      <a:pt x="0" y="73"/>
                    </a:cubicBezTo>
                    <a:cubicBezTo>
                      <a:pt x="30" y="73"/>
                      <a:pt x="30" y="73"/>
                      <a:pt x="30" y="73"/>
                    </a:cubicBezTo>
                    <a:cubicBezTo>
                      <a:pt x="31" y="70"/>
                      <a:pt x="33" y="67"/>
                      <a:pt x="35" y="65"/>
                    </a:cubicBezTo>
                    <a:cubicBezTo>
                      <a:pt x="37" y="63"/>
                      <a:pt x="39" y="62"/>
                      <a:pt x="41" y="60"/>
                    </a:cubicBezTo>
                    <a:cubicBezTo>
                      <a:pt x="25" y="44"/>
                      <a:pt x="23" y="19"/>
                      <a:pt x="35"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nvGrpSpPr>
            <p:cNvPr id="442" name="Google Shape;442;p9"/>
            <p:cNvGrpSpPr/>
            <p:nvPr/>
          </p:nvGrpSpPr>
          <p:grpSpPr>
            <a:xfrm>
              <a:off x="6506124" y="5370293"/>
              <a:ext cx="357315" cy="430623"/>
              <a:chOff x="4182441" y="4549871"/>
              <a:chExt cx="390525" cy="509587"/>
            </a:xfrm>
          </p:grpSpPr>
          <p:sp>
            <p:nvSpPr>
              <p:cNvPr id="443" name="Google Shape;443;p9"/>
              <p:cNvSpPr/>
              <p:nvPr/>
            </p:nvSpPr>
            <p:spPr>
              <a:xfrm>
                <a:off x="4336429" y="4710208"/>
                <a:ext cx="173038" cy="26987"/>
              </a:xfrm>
              <a:custGeom>
                <a:rect b="b" l="l" r="r" t="t"/>
                <a:pathLst>
                  <a:path extrusionOk="0" h="7" w="46">
                    <a:moveTo>
                      <a:pt x="5" y="7"/>
                    </a:moveTo>
                    <a:cubicBezTo>
                      <a:pt x="42" y="7"/>
                      <a:pt x="42" y="7"/>
                      <a:pt x="42" y="7"/>
                    </a:cubicBezTo>
                    <a:cubicBezTo>
                      <a:pt x="46" y="7"/>
                      <a:pt x="46" y="0"/>
                      <a:pt x="42" y="0"/>
                    </a:cubicBezTo>
                    <a:cubicBezTo>
                      <a:pt x="5" y="0"/>
                      <a:pt x="5" y="0"/>
                      <a:pt x="5" y="0"/>
                    </a:cubicBezTo>
                    <a:cubicBezTo>
                      <a:pt x="0" y="0"/>
                      <a:pt x="0" y="7"/>
                      <a:pt x="5" y="7"/>
                    </a:cubicBezTo>
                    <a:close/>
                  </a:path>
                </a:pathLst>
              </a:custGeom>
              <a:solidFill>
                <a:srgbClr val="FAFBF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4" name="Google Shape;444;p9"/>
              <p:cNvSpPr/>
              <p:nvPr/>
            </p:nvSpPr>
            <p:spPr>
              <a:xfrm>
                <a:off x="4336429" y="4784821"/>
                <a:ext cx="173038" cy="30162"/>
              </a:xfrm>
              <a:custGeom>
                <a:rect b="b" l="l" r="r" t="t"/>
                <a:pathLst>
                  <a:path extrusionOk="0" h="8" w="46">
                    <a:moveTo>
                      <a:pt x="42" y="0"/>
                    </a:moveTo>
                    <a:cubicBezTo>
                      <a:pt x="5" y="0"/>
                      <a:pt x="5" y="0"/>
                      <a:pt x="5" y="0"/>
                    </a:cubicBezTo>
                    <a:cubicBezTo>
                      <a:pt x="0" y="0"/>
                      <a:pt x="0" y="8"/>
                      <a:pt x="5" y="8"/>
                    </a:cubicBezTo>
                    <a:cubicBezTo>
                      <a:pt x="42" y="8"/>
                      <a:pt x="42" y="8"/>
                      <a:pt x="42" y="8"/>
                    </a:cubicBezTo>
                    <a:cubicBezTo>
                      <a:pt x="46" y="8"/>
                      <a:pt x="46" y="0"/>
                      <a:pt x="42" y="0"/>
                    </a:cubicBezTo>
                    <a:close/>
                  </a:path>
                </a:pathLst>
              </a:custGeom>
              <a:solidFill>
                <a:srgbClr val="FAFBF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5" name="Google Shape;445;p9"/>
              <p:cNvSpPr/>
              <p:nvPr/>
            </p:nvSpPr>
            <p:spPr>
              <a:xfrm>
                <a:off x="4336429" y="4861021"/>
                <a:ext cx="173038" cy="25400"/>
              </a:xfrm>
              <a:custGeom>
                <a:rect b="b" l="l" r="r" t="t"/>
                <a:pathLst>
                  <a:path extrusionOk="0" h="7" w="46">
                    <a:moveTo>
                      <a:pt x="42" y="0"/>
                    </a:moveTo>
                    <a:cubicBezTo>
                      <a:pt x="5" y="0"/>
                      <a:pt x="5" y="0"/>
                      <a:pt x="5" y="0"/>
                    </a:cubicBezTo>
                    <a:cubicBezTo>
                      <a:pt x="0" y="0"/>
                      <a:pt x="0" y="7"/>
                      <a:pt x="5" y="7"/>
                    </a:cubicBezTo>
                    <a:cubicBezTo>
                      <a:pt x="42" y="7"/>
                      <a:pt x="42" y="7"/>
                      <a:pt x="42" y="7"/>
                    </a:cubicBezTo>
                    <a:cubicBezTo>
                      <a:pt x="46" y="7"/>
                      <a:pt x="46" y="0"/>
                      <a:pt x="42" y="0"/>
                    </a:cubicBezTo>
                    <a:close/>
                  </a:path>
                </a:pathLst>
              </a:custGeom>
              <a:solidFill>
                <a:srgbClr val="FAFBF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6" name="Google Shape;446;p9"/>
              <p:cNvSpPr/>
              <p:nvPr/>
            </p:nvSpPr>
            <p:spPr>
              <a:xfrm>
                <a:off x="4336429" y="4938808"/>
                <a:ext cx="173038" cy="26987"/>
              </a:xfrm>
              <a:custGeom>
                <a:rect b="b" l="l" r="r" t="t"/>
                <a:pathLst>
                  <a:path extrusionOk="0" h="7" w="46">
                    <a:moveTo>
                      <a:pt x="42" y="0"/>
                    </a:moveTo>
                    <a:cubicBezTo>
                      <a:pt x="5" y="0"/>
                      <a:pt x="5" y="0"/>
                      <a:pt x="5" y="0"/>
                    </a:cubicBezTo>
                    <a:cubicBezTo>
                      <a:pt x="0" y="0"/>
                      <a:pt x="0" y="7"/>
                      <a:pt x="5" y="7"/>
                    </a:cubicBezTo>
                    <a:cubicBezTo>
                      <a:pt x="42" y="7"/>
                      <a:pt x="42" y="7"/>
                      <a:pt x="42" y="7"/>
                    </a:cubicBezTo>
                    <a:cubicBezTo>
                      <a:pt x="46" y="7"/>
                      <a:pt x="46" y="0"/>
                      <a:pt x="42" y="0"/>
                    </a:cubicBezTo>
                    <a:close/>
                  </a:path>
                </a:pathLst>
              </a:custGeom>
              <a:solidFill>
                <a:srgbClr val="FAFBF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7" name="Google Shape;447;p9"/>
              <p:cNvSpPr/>
              <p:nvPr/>
            </p:nvSpPr>
            <p:spPr>
              <a:xfrm>
                <a:off x="4253879" y="4687983"/>
                <a:ext cx="60325" cy="63500"/>
              </a:xfrm>
              <a:custGeom>
                <a:rect b="b" l="l" r="r" t="t"/>
                <a:pathLst>
                  <a:path extrusionOk="0" h="17" w="16">
                    <a:moveTo>
                      <a:pt x="10" y="1"/>
                    </a:moveTo>
                    <a:cubicBezTo>
                      <a:pt x="9" y="3"/>
                      <a:pt x="9" y="3"/>
                      <a:pt x="9" y="3"/>
                    </a:cubicBezTo>
                    <a:cubicBezTo>
                      <a:pt x="8" y="5"/>
                      <a:pt x="7" y="7"/>
                      <a:pt x="6" y="9"/>
                    </a:cubicBezTo>
                    <a:cubicBezTo>
                      <a:pt x="6" y="9"/>
                      <a:pt x="6" y="9"/>
                      <a:pt x="6" y="9"/>
                    </a:cubicBezTo>
                    <a:cubicBezTo>
                      <a:pt x="5" y="8"/>
                      <a:pt x="5" y="8"/>
                      <a:pt x="5" y="8"/>
                    </a:cubicBezTo>
                    <a:cubicBezTo>
                      <a:pt x="4" y="6"/>
                      <a:pt x="1" y="7"/>
                      <a:pt x="0" y="9"/>
                    </a:cubicBezTo>
                    <a:cubicBezTo>
                      <a:pt x="0" y="10"/>
                      <a:pt x="0" y="11"/>
                      <a:pt x="1" y="12"/>
                    </a:cubicBezTo>
                    <a:cubicBezTo>
                      <a:pt x="1" y="13"/>
                      <a:pt x="1" y="13"/>
                      <a:pt x="1" y="13"/>
                    </a:cubicBezTo>
                    <a:cubicBezTo>
                      <a:pt x="2" y="14"/>
                      <a:pt x="3" y="15"/>
                      <a:pt x="4" y="16"/>
                    </a:cubicBezTo>
                    <a:cubicBezTo>
                      <a:pt x="5" y="16"/>
                      <a:pt x="6" y="17"/>
                      <a:pt x="6" y="17"/>
                    </a:cubicBezTo>
                    <a:cubicBezTo>
                      <a:pt x="8" y="17"/>
                      <a:pt x="9" y="16"/>
                      <a:pt x="9" y="15"/>
                    </a:cubicBezTo>
                    <a:cubicBezTo>
                      <a:pt x="10" y="12"/>
                      <a:pt x="12" y="9"/>
                      <a:pt x="14" y="6"/>
                    </a:cubicBezTo>
                    <a:cubicBezTo>
                      <a:pt x="14" y="6"/>
                      <a:pt x="15" y="5"/>
                      <a:pt x="15" y="4"/>
                    </a:cubicBezTo>
                    <a:cubicBezTo>
                      <a:pt x="16" y="3"/>
                      <a:pt x="16" y="2"/>
                      <a:pt x="15" y="2"/>
                    </a:cubicBezTo>
                    <a:cubicBezTo>
                      <a:pt x="15" y="0"/>
                      <a:pt x="12" y="0"/>
                      <a:pt x="10" y="1"/>
                    </a:cubicBezTo>
                    <a:close/>
                  </a:path>
                </a:pathLst>
              </a:custGeom>
              <a:solidFill>
                <a:srgbClr val="FAFBF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8" name="Google Shape;448;p9"/>
              <p:cNvSpPr/>
              <p:nvPr/>
            </p:nvSpPr>
            <p:spPr>
              <a:xfrm>
                <a:off x="4247529" y="4762596"/>
                <a:ext cx="58738" cy="63500"/>
              </a:xfrm>
              <a:custGeom>
                <a:rect b="b" l="l" r="r" t="t"/>
                <a:pathLst>
                  <a:path extrusionOk="0" h="17" w="16">
                    <a:moveTo>
                      <a:pt x="11" y="2"/>
                    </a:moveTo>
                    <a:cubicBezTo>
                      <a:pt x="10" y="3"/>
                      <a:pt x="10" y="3"/>
                      <a:pt x="10" y="3"/>
                    </a:cubicBezTo>
                    <a:cubicBezTo>
                      <a:pt x="8" y="5"/>
                      <a:pt x="7" y="7"/>
                      <a:pt x="6" y="9"/>
                    </a:cubicBezTo>
                    <a:cubicBezTo>
                      <a:pt x="6" y="9"/>
                      <a:pt x="6" y="9"/>
                      <a:pt x="6" y="9"/>
                    </a:cubicBezTo>
                    <a:cubicBezTo>
                      <a:pt x="5" y="8"/>
                      <a:pt x="5" y="8"/>
                      <a:pt x="5" y="8"/>
                    </a:cubicBezTo>
                    <a:cubicBezTo>
                      <a:pt x="4" y="7"/>
                      <a:pt x="1" y="7"/>
                      <a:pt x="0" y="9"/>
                    </a:cubicBezTo>
                    <a:cubicBezTo>
                      <a:pt x="0" y="10"/>
                      <a:pt x="0" y="11"/>
                      <a:pt x="1" y="12"/>
                    </a:cubicBezTo>
                    <a:cubicBezTo>
                      <a:pt x="2" y="13"/>
                      <a:pt x="2" y="13"/>
                      <a:pt x="2" y="13"/>
                    </a:cubicBezTo>
                    <a:cubicBezTo>
                      <a:pt x="3" y="14"/>
                      <a:pt x="4" y="15"/>
                      <a:pt x="5" y="16"/>
                    </a:cubicBezTo>
                    <a:cubicBezTo>
                      <a:pt x="5" y="17"/>
                      <a:pt x="6" y="17"/>
                      <a:pt x="7" y="17"/>
                    </a:cubicBezTo>
                    <a:cubicBezTo>
                      <a:pt x="8" y="17"/>
                      <a:pt x="9" y="16"/>
                      <a:pt x="9" y="15"/>
                    </a:cubicBezTo>
                    <a:cubicBezTo>
                      <a:pt x="10" y="12"/>
                      <a:pt x="12" y="9"/>
                      <a:pt x="14" y="7"/>
                    </a:cubicBezTo>
                    <a:cubicBezTo>
                      <a:pt x="15" y="6"/>
                      <a:pt x="15" y="5"/>
                      <a:pt x="15" y="5"/>
                    </a:cubicBezTo>
                    <a:cubicBezTo>
                      <a:pt x="16" y="4"/>
                      <a:pt x="16" y="3"/>
                      <a:pt x="16" y="2"/>
                    </a:cubicBezTo>
                    <a:cubicBezTo>
                      <a:pt x="15" y="0"/>
                      <a:pt x="12" y="0"/>
                      <a:pt x="11" y="2"/>
                    </a:cubicBezTo>
                    <a:close/>
                  </a:path>
                </a:pathLst>
              </a:custGeom>
              <a:solidFill>
                <a:srgbClr val="FAFBF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49" name="Google Shape;449;p9"/>
              <p:cNvSpPr/>
              <p:nvPr/>
            </p:nvSpPr>
            <p:spPr>
              <a:xfrm>
                <a:off x="4247529" y="4841971"/>
                <a:ext cx="58738" cy="63500"/>
              </a:xfrm>
              <a:custGeom>
                <a:rect b="b" l="l" r="r" t="t"/>
                <a:pathLst>
                  <a:path extrusionOk="0" h="17" w="16">
                    <a:moveTo>
                      <a:pt x="11" y="2"/>
                    </a:moveTo>
                    <a:cubicBezTo>
                      <a:pt x="10" y="3"/>
                      <a:pt x="10" y="3"/>
                      <a:pt x="10" y="3"/>
                    </a:cubicBezTo>
                    <a:cubicBezTo>
                      <a:pt x="8" y="5"/>
                      <a:pt x="7" y="7"/>
                      <a:pt x="6" y="9"/>
                    </a:cubicBezTo>
                    <a:cubicBezTo>
                      <a:pt x="6" y="9"/>
                      <a:pt x="6" y="9"/>
                      <a:pt x="6" y="9"/>
                    </a:cubicBezTo>
                    <a:cubicBezTo>
                      <a:pt x="5" y="8"/>
                      <a:pt x="5" y="8"/>
                      <a:pt x="5" y="8"/>
                    </a:cubicBezTo>
                    <a:cubicBezTo>
                      <a:pt x="4" y="7"/>
                      <a:pt x="1" y="7"/>
                      <a:pt x="0" y="9"/>
                    </a:cubicBezTo>
                    <a:cubicBezTo>
                      <a:pt x="0" y="10"/>
                      <a:pt x="0" y="11"/>
                      <a:pt x="1" y="12"/>
                    </a:cubicBezTo>
                    <a:cubicBezTo>
                      <a:pt x="2" y="13"/>
                      <a:pt x="2" y="13"/>
                      <a:pt x="2" y="13"/>
                    </a:cubicBezTo>
                    <a:cubicBezTo>
                      <a:pt x="3" y="14"/>
                      <a:pt x="4" y="15"/>
                      <a:pt x="5" y="16"/>
                    </a:cubicBezTo>
                    <a:cubicBezTo>
                      <a:pt x="5" y="17"/>
                      <a:pt x="6" y="17"/>
                      <a:pt x="7" y="17"/>
                    </a:cubicBezTo>
                    <a:cubicBezTo>
                      <a:pt x="8" y="17"/>
                      <a:pt x="9" y="16"/>
                      <a:pt x="9" y="15"/>
                    </a:cubicBezTo>
                    <a:cubicBezTo>
                      <a:pt x="10" y="12"/>
                      <a:pt x="12" y="9"/>
                      <a:pt x="14" y="7"/>
                    </a:cubicBezTo>
                    <a:cubicBezTo>
                      <a:pt x="15" y="6"/>
                      <a:pt x="15" y="5"/>
                      <a:pt x="15" y="5"/>
                    </a:cubicBezTo>
                    <a:cubicBezTo>
                      <a:pt x="16" y="4"/>
                      <a:pt x="16" y="3"/>
                      <a:pt x="16" y="2"/>
                    </a:cubicBezTo>
                    <a:cubicBezTo>
                      <a:pt x="15" y="0"/>
                      <a:pt x="12" y="0"/>
                      <a:pt x="11" y="2"/>
                    </a:cubicBezTo>
                    <a:close/>
                  </a:path>
                </a:pathLst>
              </a:custGeom>
              <a:solidFill>
                <a:srgbClr val="FAFBF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50" name="Google Shape;450;p9"/>
              <p:cNvSpPr/>
              <p:nvPr/>
            </p:nvSpPr>
            <p:spPr>
              <a:xfrm>
                <a:off x="4247529" y="4919758"/>
                <a:ext cx="58738" cy="63500"/>
              </a:xfrm>
              <a:custGeom>
                <a:rect b="b" l="l" r="r" t="t"/>
                <a:pathLst>
                  <a:path extrusionOk="0" h="17" w="16">
                    <a:moveTo>
                      <a:pt x="11" y="2"/>
                    </a:moveTo>
                    <a:cubicBezTo>
                      <a:pt x="10" y="3"/>
                      <a:pt x="10" y="3"/>
                      <a:pt x="10" y="3"/>
                    </a:cubicBezTo>
                    <a:cubicBezTo>
                      <a:pt x="8" y="5"/>
                      <a:pt x="7" y="7"/>
                      <a:pt x="6" y="9"/>
                    </a:cubicBezTo>
                    <a:cubicBezTo>
                      <a:pt x="6" y="9"/>
                      <a:pt x="6" y="9"/>
                      <a:pt x="6" y="9"/>
                    </a:cubicBezTo>
                    <a:cubicBezTo>
                      <a:pt x="5" y="8"/>
                      <a:pt x="5" y="8"/>
                      <a:pt x="5" y="8"/>
                    </a:cubicBezTo>
                    <a:cubicBezTo>
                      <a:pt x="4" y="7"/>
                      <a:pt x="1" y="7"/>
                      <a:pt x="0" y="9"/>
                    </a:cubicBezTo>
                    <a:cubicBezTo>
                      <a:pt x="0" y="10"/>
                      <a:pt x="0" y="11"/>
                      <a:pt x="1" y="12"/>
                    </a:cubicBezTo>
                    <a:cubicBezTo>
                      <a:pt x="2" y="13"/>
                      <a:pt x="2" y="13"/>
                      <a:pt x="2" y="13"/>
                    </a:cubicBezTo>
                    <a:cubicBezTo>
                      <a:pt x="3" y="14"/>
                      <a:pt x="4" y="15"/>
                      <a:pt x="5" y="16"/>
                    </a:cubicBezTo>
                    <a:cubicBezTo>
                      <a:pt x="5" y="17"/>
                      <a:pt x="6" y="17"/>
                      <a:pt x="7" y="17"/>
                    </a:cubicBezTo>
                    <a:cubicBezTo>
                      <a:pt x="8" y="17"/>
                      <a:pt x="9" y="16"/>
                      <a:pt x="9" y="15"/>
                    </a:cubicBezTo>
                    <a:cubicBezTo>
                      <a:pt x="10" y="12"/>
                      <a:pt x="12" y="10"/>
                      <a:pt x="14" y="7"/>
                    </a:cubicBezTo>
                    <a:cubicBezTo>
                      <a:pt x="15" y="6"/>
                      <a:pt x="15" y="6"/>
                      <a:pt x="15" y="5"/>
                    </a:cubicBezTo>
                    <a:cubicBezTo>
                      <a:pt x="16" y="4"/>
                      <a:pt x="16" y="3"/>
                      <a:pt x="16" y="2"/>
                    </a:cubicBezTo>
                    <a:cubicBezTo>
                      <a:pt x="15" y="0"/>
                      <a:pt x="12" y="0"/>
                      <a:pt x="11" y="2"/>
                    </a:cubicBezTo>
                    <a:close/>
                  </a:path>
                </a:pathLst>
              </a:custGeom>
              <a:solidFill>
                <a:srgbClr val="FAFBF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51" name="Google Shape;451;p9"/>
              <p:cNvSpPr/>
              <p:nvPr/>
            </p:nvSpPr>
            <p:spPr>
              <a:xfrm>
                <a:off x="4182441" y="4549871"/>
                <a:ext cx="390525" cy="509587"/>
              </a:xfrm>
              <a:custGeom>
                <a:rect b="b" l="l" r="r" t="t"/>
                <a:pathLst>
                  <a:path extrusionOk="0" h="321" w="246">
                    <a:moveTo>
                      <a:pt x="201" y="0"/>
                    </a:moveTo>
                    <a:lnTo>
                      <a:pt x="0" y="0"/>
                    </a:lnTo>
                    <a:lnTo>
                      <a:pt x="0" y="321"/>
                    </a:lnTo>
                    <a:lnTo>
                      <a:pt x="246" y="321"/>
                    </a:lnTo>
                    <a:lnTo>
                      <a:pt x="246" y="44"/>
                    </a:lnTo>
                    <a:lnTo>
                      <a:pt x="201" y="0"/>
                    </a:lnTo>
                    <a:close/>
                    <a:moveTo>
                      <a:pt x="225" y="299"/>
                    </a:moveTo>
                    <a:lnTo>
                      <a:pt x="22" y="299"/>
                    </a:lnTo>
                    <a:lnTo>
                      <a:pt x="22" y="21"/>
                    </a:lnTo>
                    <a:lnTo>
                      <a:pt x="189" y="21"/>
                    </a:lnTo>
                    <a:lnTo>
                      <a:pt x="189" y="56"/>
                    </a:lnTo>
                    <a:lnTo>
                      <a:pt x="225" y="56"/>
                    </a:lnTo>
                    <a:lnTo>
                      <a:pt x="225" y="299"/>
                    </a:lnTo>
                    <a:close/>
                  </a:path>
                </a:pathLst>
              </a:custGeom>
              <a:solidFill>
                <a:srgbClr val="FAFBFB"/>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nvGrpSpPr>
            <p:cNvPr id="452" name="Google Shape;452;p9"/>
            <p:cNvGrpSpPr/>
            <p:nvPr/>
          </p:nvGrpSpPr>
          <p:grpSpPr>
            <a:xfrm>
              <a:off x="3381143" y="4319407"/>
              <a:ext cx="359540" cy="373572"/>
              <a:chOff x="7154260" y="3196466"/>
              <a:chExt cx="457200" cy="514350"/>
            </a:xfrm>
          </p:grpSpPr>
          <p:sp>
            <p:nvSpPr>
              <p:cNvPr id="453" name="Google Shape;453;p9"/>
              <p:cNvSpPr/>
              <p:nvPr/>
            </p:nvSpPr>
            <p:spPr>
              <a:xfrm>
                <a:off x="7154260" y="3196466"/>
                <a:ext cx="369888" cy="514350"/>
              </a:xfrm>
              <a:custGeom>
                <a:rect b="b" l="l" r="r" t="t"/>
                <a:pathLst>
                  <a:path extrusionOk="0" h="137" w="99">
                    <a:moveTo>
                      <a:pt x="98" y="112"/>
                    </a:moveTo>
                    <a:cubicBezTo>
                      <a:pt x="98" y="112"/>
                      <a:pt x="99" y="111"/>
                      <a:pt x="99" y="111"/>
                    </a:cubicBezTo>
                    <a:cubicBezTo>
                      <a:pt x="99" y="11"/>
                      <a:pt x="99" y="11"/>
                      <a:pt x="99" y="11"/>
                    </a:cubicBezTo>
                    <a:cubicBezTo>
                      <a:pt x="99" y="10"/>
                      <a:pt x="98" y="9"/>
                      <a:pt x="96" y="9"/>
                    </a:cubicBezTo>
                    <a:cubicBezTo>
                      <a:pt x="33" y="9"/>
                      <a:pt x="33" y="9"/>
                      <a:pt x="33" y="9"/>
                    </a:cubicBezTo>
                    <a:cubicBezTo>
                      <a:pt x="31" y="4"/>
                      <a:pt x="27" y="0"/>
                      <a:pt x="21" y="0"/>
                    </a:cubicBezTo>
                    <a:cubicBezTo>
                      <a:pt x="16" y="0"/>
                      <a:pt x="11" y="4"/>
                      <a:pt x="9" y="9"/>
                    </a:cubicBezTo>
                    <a:cubicBezTo>
                      <a:pt x="2" y="9"/>
                      <a:pt x="2" y="9"/>
                      <a:pt x="2" y="9"/>
                    </a:cubicBezTo>
                    <a:cubicBezTo>
                      <a:pt x="1" y="9"/>
                      <a:pt x="0" y="10"/>
                      <a:pt x="0" y="11"/>
                    </a:cubicBezTo>
                    <a:cubicBezTo>
                      <a:pt x="0" y="135"/>
                      <a:pt x="0" y="135"/>
                      <a:pt x="0" y="135"/>
                    </a:cubicBezTo>
                    <a:cubicBezTo>
                      <a:pt x="0" y="136"/>
                      <a:pt x="1" y="137"/>
                      <a:pt x="2" y="137"/>
                    </a:cubicBezTo>
                    <a:cubicBezTo>
                      <a:pt x="72" y="137"/>
                      <a:pt x="72" y="137"/>
                      <a:pt x="72" y="137"/>
                    </a:cubicBezTo>
                    <a:cubicBezTo>
                      <a:pt x="72" y="137"/>
                      <a:pt x="73" y="137"/>
                      <a:pt x="74" y="137"/>
                    </a:cubicBezTo>
                    <a:lnTo>
                      <a:pt x="98" y="112"/>
                    </a:lnTo>
                    <a:close/>
                    <a:moveTo>
                      <a:pt x="74" y="130"/>
                    </a:moveTo>
                    <a:cubicBezTo>
                      <a:pt x="74" y="113"/>
                      <a:pt x="74" y="113"/>
                      <a:pt x="74" y="113"/>
                    </a:cubicBezTo>
                    <a:cubicBezTo>
                      <a:pt x="91" y="113"/>
                      <a:pt x="91" y="113"/>
                      <a:pt x="91" y="113"/>
                    </a:cubicBezTo>
                    <a:lnTo>
                      <a:pt x="74" y="130"/>
                    </a:lnTo>
                    <a:close/>
                    <a:moveTo>
                      <a:pt x="21" y="4"/>
                    </a:moveTo>
                    <a:cubicBezTo>
                      <a:pt x="24" y="4"/>
                      <a:pt x="27" y="6"/>
                      <a:pt x="28" y="9"/>
                    </a:cubicBezTo>
                    <a:cubicBezTo>
                      <a:pt x="14" y="9"/>
                      <a:pt x="14" y="9"/>
                      <a:pt x="14" y="9"/>
                    </a:cubicBezTo>
                    <a:cubicBezTo>
                      <a:pt x="15" y="6"/>
                      <a:pt x="18" y="4"/>
                      <a:pt x="21" y="4"/>
                    </a:cubicBezTo>
                    <a:close/>
                    <a:moveTo>
                      <a:pt x="4" y="13"/>
                    </a:moveTo>
                    <a:cubicBezTo>
                      <a:pt x="29" y="13"/>
                      <a:pt x="29" y="13"/>
                      <a:pt x="29" y="13"/>
                    </a:cubicBezTo>
                    <a:cubicBezTo>
                      <a:pt x="29" y="28"/>
                      <a:pt x="29" y="28"/>
                      <a:pt x="29" y="28"/>
                    </a:cubicBezTo>
                    <a:cubicBezTo>
                      <a:pt x="29" y="30"/>
                      <a:pt x="27" y="32"/>
                      <a:pt x="25" y="32"/>
                    </a:cubicBezTo>
                    <a:cubicBezTo>
                      <a:pt x="23" y="32"/>
                      <a:pt x="22" y="30"/>
                      <a:pt x="22" y="28"/>
                    </a:cubicBezTo>
                    <a:cubicBezTo>
                      <a:pt x="22" y="20"/>
                      <a:pt x="22" y="20"/>
                      <a:pt x="22" y="20"/>
                    </a:cubicBezTo>
                    <a:cubicBezTo>
                      <a:pt x="22" y="18"/>
                      <a:pt x="21" y="18"/>
                      <a:pt x="20" y="18"/>
                    </a:cubicBezTo>
                    <a:cubicBezTo>
                      <a:pt x="18" y="18"/>
                      <a:pt x="17" y="18"/>
                      <a:pt x="17" y="20"/>
                    </a:cubicBezTo>
                    <a:cubicBezTo>
                      <a:pt x="17" y="28"/>
                      <a:pt x="17" y="28"/>
                      <a:pt x="17" y="28"/>
                    </a:cubicBezTo>
                    <a:cubicBezTo>
                      <a:pt x="17" y="33"/>
                      <a:pt x="21" y="37"/>
                      <a:pt x="25" y="37"/>
                    </a:cubicBezTo>
                    <a:cubicBezTo>
                      <a:pt x="30" y="37"/>
                      <a:pt x="33" y="33"/>
                      <a:pt x="33" y="28"/>
                    </a:cubicBezTo>
                    <a:cubicBezTo>
                      <a:pt x="33" y="13"/>
                      <a:pt x="33" y="13"/>
                      <a:pt x="33" y="13"/>
                    </a:cubicBezTo>
                    <a:cubicBezTo>
                      <a:pt x="94" y="13"/>
                      <a:pt x="94" y="13"/>
                      <a:pt x="94" y="13"/>
                    </a:cubicBezTo>
                    <a:cubicBezTo>
                      <a:pt x="94" y="108"/>
                      <a:pt x="94" y="108"/>
                      <a:pt x="94" y="108"/>
                    </a:cubicBezTo>
                    <a:cubicBezTo>
                      <a:pt x="72" y="108"/>
                      <a:pt x="72" y="108"/>
                      <a:pt x="72" y="108"/>
                    </a:cubicBezTo>
                    <a:cubicBezTo>
                      <a:pt x="71" y="108"/>
                      <a:pt x="70" y="109"/>
                      <a:pt x="70" y="111"/>
                    </a:cubicBezTo>
                    <a:cubicBezTo>
                      <a:pt x="70" y="133"/>
                      <a:pt x="70" y="133"/>
                      <a:pt x="70" y="133"/>
                    </a:cubicBezTo>
                    <a:cubicBezTo>
                      <a:pt x="4" y="133"/>
                      <a:pt x="4" y="133"/>
                      <a:pt x="4" y="133"/>
                    </a:cubicBezTo>
                    <a:lnTo>
                      <a:pt x="4" y="13"/>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54" name="Google Shape;454;p9"/>
              <p:cNvSpPr/>
              <p:nvPr/>
            </p:nvSpPr>
            <p:spPr>
              <a:xfrm>
                <a:off x="7220935" y="3560003"/>
                <a:ext cx="236538" cy="15875"/>
              </a:xfrm>
              <a:custGeom>
                <a:rect b="b" l="l" r="r" t="t"/>
                <a:pathLst>
                  <a:path extrusionOk="0" h="4" w="63">
                    <a:moveTo>
                      <a:pt x="61" y="4"/>
                    </a:moveTo>
                    <a:cubicBezTo>
                      <a:pt x="62" y="4"/>
                      <a:pt x="63" y="3"/>
                      <a:pt x="63" y="2"/>
                    </a:cubicBezTo>
                    <a:cubicBezTo>
                      <a:pt x="63" y="1"/>
                      <a:pt x="62" y="0"/>
                      <a:pt x="61" y="0"/>
                    </a:cubicBezTo>
                    <a:cubicBezTo>
                      <a:pt x="2" y="0"/>
                      <a:pt x="2" y="0"/>
                      <a:pt x="2" y="0"/>
                    </a:cubicBezTo>
                    <a:cubicBezTo>
                      <a:pt x="0" y="0"/>
                      <a:pt x="0" y="1"/>
                      <a:pt x="0" y="2"/>
                    </a:cubicBezTo>
                    <a:cubicBezTo>
                      <a:pt x="0" y="3"/>
                      <a:pt x="0" y="4"/>
                      <a:pt x="2" y="4"/>
                    </a:cubicBezTo>
                    <a:lnTo>
                      <a:pt x="61" y="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55" name="Google Shape;455;p9"/>
              <p:cNvSpPr/>
              <p:nvPr/>
            </p:nvSpPr>
            <p:spPr>
              <a:xfrm>
                <a:off x="7220935" y="3507616"/>
                <a:ext cx="236538" cy="19050"/>
              </a:xfrm>
              <a:custGeom>
                <a:rect b="b" l="l" r="r" t="t"/>
                <a:pathLst>
                  <a:path extrusionOk="0" h="5" w="63">
                    <a:moveTo>
                      <a:pt x="2" y="5"/>
                    </a:moveTo>
                    <a:cubicBezTo>
                      <a:pt x="61" y="5"/>
                      <a:pt x="61" y="5"/>
                      <a:pt x="61" y="5"/>
                    </a:cubicBezTo>
                    <a:cubicBezTo>
                      <a:pt x="62" y="5"/>
                      <a:pt x="63" y="4"/>
                      <a:pt x="63" y="3"/>
                    </a:cubicBezTo>
                    <a:cubicBezTo>
                      <a:pt x="63" y="1"/>
                      <a:pt x="62" y="0"/>
                      <a:pt x="61" y="0"/>
                    </a:cubicBezTo>
                    <a:cubicBezTo>
                      <a:pt x="2" y="0"/>
                      <a:pt x="2" y="0"/>
                      <a:pt x="2" y="0"/>
                    </a:cubicBezTo>
                    <a:cubicBezTo>
                      <a:pt x="0" y="0"/>
                      <a:pt x="0" y="1"/>
                      <a:pt x="0" y="3"/>
                    </a:cubicBezTo>
                    <a:cubicBezTo>
                      <a:pt x="0" y="4"/>
                      <a:pt x="0" y="5"/>
                      <a:pt x="2" y="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56" name="Google Shape;456;p9"/>
              <p:cNvSpPr/>
              <p:nvPr/>
            </p:nvSpPr>
            <p:spPr>
              <a:xfrm>
                <a:off x="7220935" y="3459991"/>
                <a:ext cx="236538" cy="17462"/>
              </a:xfrm>
              <a:custGeom>
                <a:rect b="b" l="l" r="r" t="t"/>
                <a:pathLst>
                  <a:path extrusionOk="0" h="5" w="63">
                    <a:moveTo>
                      <a:pt x="2" y="5"/>
                    </a:moveTo>
                    <a:cubicBezTo>
                      <a:pt x="61" y="5"/>
                      <a:pt x="61" y="5"/>
                      <a:pt x="61" y="5"/>
                    </a:cubicBezTo>
                    <a:cubicBezTo>
                      <a:pt x="62" y="5"/>
                      <a:pt x="63" y="4"/>
                      <a:pt x="63" y="2"/>
                    </a:cubicBezTo>
                    <a:cubicBezTo>
                      <a:pt x="63" y="1"/>
                      <a:pt x="62" y="0"/>
                      <a:pt x="61" y="0"/>
                    </a:cubicBezTo>
                    <a:cubicBezTo>
                      <a:pt x="2" y="0"/>
                      <a:pt x="2" y="0"/>
                      <a:pt x="2" y="0"/>
                    </a:cubicBezTo>
                    <a:cubicBezTo>
                      <a:pt x="0" y="0"/>
                      <a:pt x="0" y="1"/>
                      <a:pt x="0" y="2"/>
                    </a:cubicBezTo>
                    <a:cubicBezTo>
                      <a:pt x="0" y="4"/>
                      <a:pt x="0" y="5"/>
                      <a:pt x="2" y="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57" name="Google Shape;457;p9"/>
              <p:cNvSpPr/>
              <p:nvPr/>
            </p:nvSpPr>
            <p:spPr>
              <a:xfrm>
                <a:off x="7220935" y="3410778"/>
                <a:ext cx="236538" cy="19050"/>
              </a:xfrm>
              <a:custGeom>
                <a:rect b="b" l="l" r="r" t="t"/>
                <a:pathLst>
                  <a:path extrusionOk="0" h="5" w="63">
                    <a:moveTo>
                      <a:pt x="2" y="5"/>
                    </a:moveTo>
                    <a:cubicBezTo>
                      <a:pt x="61" y="5"/>
                      <a:pt x="61" y="5"/>
                      <a:pt x="61" y="5"/>
                    </a:cubicBezTo>
                    <a:cubicBezTo>
                      <a:pt x="62" y="5"/>
                      <a:pt x="63" y="4"/>
                      <a:pt x="63" y="2"/>
                    </a:cubicBezTo>
                    <a:cubicBezTo>
                      <a:pt x="63" y="1"/>
                      <a:pt x="62" y="0"/>
                      <a:pt x="61" y="0"/>
                    </a:cubicBezTo>
                    <a:cubicBezTo>
                      <a:pt x="2" y="0"/>
                      <a:pt x="2" y="0"/>
                      <a:pt x="2" y="0"/>
                    </a:cubicBezTo>
                    <a:cubicBezTo>
                      <a:pt x="0" y="0"/>
                      <a:pt x="0" y="1"/>
                      <a:pt x="0" y="2"/>
                    </a:cubicBezTo>
                    <a:cubicBezTo>
                      <a:pt x="0" y="4"/>
                      <a:pt x="0" y="5"/>
                      <a:pt x="2" y="5"/>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58" name="Google Shape;458;p9"/>
              <p:cNvSpPr/>
              <p:nvPr/>
            </p:nvSpPr>
            <p:spPr>
              <a:xfrm>
                <a:off x="7220935" y="3361566"/>
                <a:ext cx="236538" cy="15875"/>
              </a:xfrm>
              <a:custGeom>
                <a:rect b="b" l="l" r="r" t="t"/>
                <a:pathLst>
                  <a:path extrusionOk="0" h="4" w="63">
                    <a:moveTo>
                      <a:pt x="2" y="4"/>
                    </a:moveTo>
                    <a:cubicBezTo>
                      <a:pt x="61" y="4"/>
                      <a:pt x="61" y="4"/>
                      <a:pt x="61" y="4"/>
                    </a:cubicBezTo>
                    <a:cubicBezTo>
                      <a:pt x="62" y="4"/>
                      <a:pt x="63" y="3"/>
                      <a:pt x="63" y="2"/>
                    </a:cubicBezTo>
                    <a:cubicBezTo>
                      <a:pt x="63" y="1"/>
                      <a:pt x="62" y="0"/>
                      <a:pt x="61" y="0"/>
                    </a:cubicBezTo>
                    <a:cubicBezTo>
                      <a:pt x="2" y="0"/>
                      <a:pt x="2" y="0"/>
                      <a:pt x="2" y="0"/>
                    </a:cubicBezTo>
                    <a:cubicBezTo>
                      <a:pt x="0" y="0"/>
                      <a:pt x="0" y="1"/>
                      <a:pt x="0" y="2"/>
                    </a:cubicBezTo>
                    <a:cubicBezTo>
                      <a:pt x="0" y="3"/>
                      <a:pt x="0" y="4"/>
                      <a:pt x="2" y="4"/>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59" name="Google Shape;459;p9"/>
              <p:cNvSpPr/>
              <p:nvPr/>
            </p:nvSpPr>
            <p:spPr>
              <a:xfrm>
                <a:off x="7454297" y="3231391"/>
                <a:ext cx="111125" cy="479425"/>
              </a:xfrm>
              <a:custGeom>
                <a:rect b="b" l="l" r="r" t="t"/>
                <a:pathLst>
                  <a:path extrusionOk="0" h="128" w="30">
                    <a:moveTo>
                      <a:pt x="28" y="0"/>
                    </a:moveTo>
                    <a:cubicBezTo>
                      <a:pt x="25" y="0"/>
                      <a:pt x="25" y="0"/>
                      <a:pt x="25" y="0"/>
                    </a:cubicBezTo>
                    <a:cubicBezTo>
                      <a:pt x="24" y="0"/>
                      <a:pt x="23" y="1"/>
                      <a:pt x="23" y="2"/>
                    </a:cubicBezTo>
                    <a:cubicBezTo>
                      <a:pt x="23" y="3"/>
                      <a:pt x="24" y="4"/>
                      <a:pt x="25" y="4"/>
                    </a:cubicBezTo>
                    <a:cubicBezTo>
                      <a:pt x="26" y="4"/>
                      <a:pt x="26" y="4"/>
                      <a:pt x="26" y="4"/>
                    </a:cubicBezTo>
                    <a:cubicBezTo>
                      <a:pt x="26" y="124"/>
                      <a:pt x="26" y="124"/>
                      <a:pt x="26" y="124"/>
                    </a:cubicBezTo>
                    <a:cubicBezTo>
                      <a:pt x="2" y="124"/>
                      <a:pt x="2" y="124"/>
                      <a:pt x="2" y="124"/>
                    </a:cubicBezTo>
                    <a:cubicBezTo>
                      <a:pt x="1" y="124"/>
                      <a:pt x="0" y="125"/>
                      <a:pt x="0" y="126"/>
                    </a:cubicBezTo>
                    <a:cubicBezTo>
                      <a:pt x="0" y="127"/>
                      <a:pt x="1" y="128"/>
                      <a:pt x="2" y="128"/>
                    </a:cubicBezTo>
                    <a:cubicBezTo>
                      <a:pt x="28" y="128"/>
                      <a:pt x="28" y="128"/>
                      <a:pt x="28" y="128"/>
                    </a:cubicBezTo>
                    <a:cubicBezTo>
                      <a:pt x="29" y="128"/>
                      <a:pt x="30" y="127"/>
                      <a:pt x="30" y="126"/>
                    </a:cubicBezTo>
                    <a:cubicBezTo>
                      <a:pt x="30" y="2"/>
                      <a:pt x="30" y="2"/>
                      <a:pt x="30" y="2"/>
                    </a:cubicBezTo>
                    <a:cubicBezTo>
                      <a:pt x="30" y="1"/>
                      <a:pt x="29" y="0"/>
                      <a:pt x="2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60" name="Google Shape;460;p9"/>
              <p:cNvSpPr/>
              <p:nvPr/>
            </p:nvSpPr>
            <p:spPr>
              <a:xfrm>
                <a:off x="7584472" y="3231391"/>
                <a:ext cx="26988" cy="479425"/>
              </a:xfrm>
              <a:custGeom>
                <a:rect b="b" l="l" r="r" t="t"/>
                <a:pathLst>
                  <a:path extrusionOk="0" h="128" w="7">
                    <a:moveTo>
                      <a:pt x="5" y="0"/>
                    </a:moveTo>
                    <a:cubicBezTo>
                      <a:pt x="2" y="0"/>
                      <a:pt x="2" y="0"/>
                      <a:pt x="2" y="0"/>
                    </a:cubicBezTo>
                    <a:cubicBezTo>
                      <a:pt x="1" y="0"/>
                      <a:pt x="0" y="1"/>
                      <a:pt x="0" y="2"/>
                    </a:cubicBezTo>
                    <a:cubicBezTo>
                      <a:pt x="0" y="3"/>
                      <a:pt x="1" y="4"/>
                      <a:pt x="2" y="4"/>
                    </a:cubicBezTo>
                    <a:cubicBezTo>
                      <a:pt x="3" y="4"/>
                      <a:pt x="3" y="4"/>
                      <a:pt x="3" y="4"/>
                    </a:cubicBezTo>
                    <a:cubicBezTo>
                      <a:pt x="3" y="124"/>
                      <a:pt x="3" y="124"/>
                      <a:pt x="3" y="124"/>
                    </a:cubicBezTo>
                    <a:cubicBezTo>
                      <a:pt x="2" y="124"/>
                      <a:pt x="2" y="124"/>
                      <a:pt x="2" y="124"/>
                    </a:cubicBezTo>
                    <a:cubicBezTo>
                      <a:pt x="1" y="124"/>
                      <a:pt x="0" y="125"/>
                      <a:pt x="0" y="126"/>
                    </a:cubicBezTo>
                    <a:cubicBezTo>
                      <a:pt x="0" y="127"/>
                      <a:pt x="1" y="128"/>
                      <a:pt x="2" y="128"/>
                    </a:cubicBezTo>
                    <a:cubicBezTo>
                      <a:pt x="5" y="128"/>
                      <a:pt x="5" y="128"/>
                      <a:pt x="5" y="128"/>
                    </a:cubicBezTo>
                    <a:cubicBezTo>
                      <a:pt x="6" y="128"/>
                      <a:pt x="7" y="127"/>
                      <a:pt x="7" y="126"/>
                    </a:cubicBezTo>
                    <a:cubicBezTo>
                      <a:pt x="7" y="2"/>
                      <a:pt x="7" y="2"/>
                      <a:pt x="7" y="2"/>
                    </a:cubicBezTo>
                    <a:cubicBezTo>
                      <a:pt x="7" y="1"/>
                      <a:pt x="6" y="0"/>
                      <a:pt x="5"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sp>
          <p:nvSpPr>
            <p:cNvPr id="461" name="Google Shape;461;p9"/>
            <p:cNvSpPr/>
            <p:nvPr/>
          </p:nvSpPr>
          <p:spPr>
            <a:xfrm>
              <a:off x="3054639" y="964629"/>
              <a:ext cx="398462" cy="382588"/>
            </a:xfrm>
            <a:custGeom>
              <a:rect b="b" l="l" r="r" t="t"/>
              <a:pathLst>
                <a:path extrusionOk="0" h="102" w="106">
                  <a:moveTo>
                    <a:pt x="77" y="73"/>
                  </a:moveTo>
                  <a:cubicBezTo>
                    <a:pt x="64" y="73"/>
                    <a:pt x="53" y="69"/>
                    <a:pt x="53" y="64"/>
                  </a:cubicBezTo>
                  <a:cubicBezTo>
                    <a:pt x="53" y="59"/>
                    <a:pt x="64" y="55"/>
                    <a:pt x="77" y="55"/>
                  </a:cubicBezTo>
                  <a:cubicBezTo>
                    <a:pt x="90" y="55"/>
                    <a:pt x="101" y="59"/>
                    <a:pt x="101" y="64"/>
                  </a:cubicBezTo>
                  <a:cubicBezTo>
                    <a:pt x="101" y="69"/>
                    <a:pt x="90" y="73"/>
                    <a:pt x="77" y="73"/>
                  </a:cubicBezTo>
                  <a:close/>
                  <a:moveTo>
                    <a:pt x="101" y="76"/>
                  </a:moveTo>
                  <a:cubicBezTo>
                    <a:pt x="101" y="70"/>
                    <a:pt x="101" y="70"/>
                    <a:pt x="101" y="70"/>
                  </a:cubicBezTo>
                  <a:cubicBezTo>
                    <a:pt x="101" y="70"/>
                    <a:pt x="101" y="70"/>
                    <a:pt x="101" y="70"/>
                  </a:cubicBezTo>
                  <a:cubicBezTo>
                    <a:pt x="100" y="75"/>
                    <a:pt x="90" y="79"/>
                    <a:pt x="77" y="79"/>
                  </a:cubicBezTo>
                  <a:cubicBezTo>
                    <a:pt x="64" y="79"/>
                    <a:pt x="54" y="75"/>
                    <a:pt x="53" y="70"/>
                  </a:cubicBezTo>
                  <a:cubicBezTo>
                    <a:pt x="53" y="70"/>
                    <a:pt x="53" y="70"/>
                    <a:pt x="53" y="70"/>
                  </a:cubicBezTo>
                  <a:cubicBezTo>
                    <a:pt x="53" y="76"/>
                    <a:pt x="53" y="76"/>
                    <a:pt x="53" y="76"/>
                  </a:cubicBezTo>
                  <a:cubicBezTo>
                    <a:pt x="53" y="81"/>
                    <a:pt x="64" y="86"/>
                    <a:pt x="77" y="86"/>
                  </a:cubicBezTo>
                  <a:cubicBezTo>
                    <a:pt x="90" y="86"/>
                    <a:pt x="101" y="81"/>
                    <a:pt x="101" y="76"/>
                  </a:cubicBezTo>
                  <a:close/>
                  <a:moveTo>
                    <a:pt x="101" y="88"/>
                  </a:moveTo>
                  <a:cubicBezTo>
                    <a:pt x="101" y="93"/>
                    <a:pt x="90" y="97"/>
                    <a:pt x="77" y="97"/>
                  </a:cubicBezTo>
                  <a:cubicBezTo>
                    <a:pt x="64" y="97"/>
                    <a:pt x="53" y="93"/>
                    <a:pt x="53" y="88"/>
                  </a:cubicBezTo>
                  <a:cubicBezTo>
                    <a:pt x="53" y="82"/>
                    <a:pt x="53" y="82"/>
                    <a:pt x="53" y="82"/>
                  </a:cubicBezTo>
                  <a:cubicBezTo>
                    <a:pt x="53" y="81"/>
                    <a:pt x="53" y="81"/>
                    <a:pt x="53" y="81"/>
                  </a:cubicBezTo>
                  <a:cubicBezTo>
                    <a:pt x="54" y="86"/>
                    <a:pt x="64" y="90"/>
                    <a:pt x="77" y="90"/>
                  </a:cubicBezTo>
                  <a:cubicBezTo>
                    <a:pt x="90" y="90"/>
                    <a:pt x="100" y="86"/>
                    <a:pt x="101" y="81"/>
                  </a:cubicBezTo>
                  <a:cubicBezTo>
                    <a:pt x="101" y="82"/>
                    <a:pt x="101" y="82"/>
                    <a:pt x="101" y="82"/>
                  </a:cubicBezTo>
                  <a:lnTo>
                    <a:pt x="101" y="88"/>
                  </a:lnTo>
                  <a:close/>
                  <a:moveTo>
                    <a:pt x="36" y="55"/>
                  </a:moveTo>
                  <a:cubicBezTo>
                    <a:pt x="38" y="60"/>
                    <a:pt x="38" y="60"/>
                    <a:pt x="38" y="60"/>
                  </a:cubicBezTo>
                  <a:cubicBezTo>
                    <a:pt x="52" y="56"/>
                    <a:pt x="52" y="56"/>
                    <a:pt x="52" y="56"/>
                  </a:cubicBezTo>
                  <a:cubicBezTo>
                    <a:pt x="53" y="56"/>
                    <a:pt x="53" y="56"/>
                    <a:pt x="54" y="56"/>
                  </a:cubicBezTo>
                  <a:cubicBezTo>
                    <a:pt x="52" y="51"/>
                    <a:pt x="52" y="51"/>
                    <a:pt x="52" y="51"/>
                  </a:cubicBezTo>
                  <a:lnTo>
                    <a:pt x="36" y="55"/>
                  </a:lnTo>
                  <a:close/>
                  <a:moveTo>
                    <a:pt x="17" y="66"/>
                  </a:moveTo>
                  <a:cubicBezTo>
                    <a:pt x="16" y="61"/>
                    <a:pt x="16" y="61"/>
                    <a:pt x="16" y="61"/>
                  </a:cubicBezTo>
                  <a:cubicBezTo>
                    <a:pt x="32" y="56"/>
                    <a:pt x="32" y="56"/>
                    <a:pt x="32" y="56"/>
                  </a:cubicBezTo>
                  <a:cubicBezTo>
                    <a:pt x="33" y="61"/>
                    <a:pt x="33" y="61"/>
                    <a:pt x="33" y="61"/>
                  </a:cubicBezTo>
                  <a:lnTo>
                    <a:pt x="17" y="66"/>
                  </a:lnTo>
                  <a:close/>
                  <a:moveTo>
                    <a:pt x="73" y="46"/>
                  </a:moveTo>
                  <a:cubicBezTo>
                    <a:pt x="74" y="50"/>
                    <a:pt x="74" y="50"/>
                    <a:pt x="74" y="50"/>
                  </a:cubicBezTo>
                  <a:cubicBezTo>
                    <a:pt x="68" y="51"/>
                    <a:pt x="62" y="52"/>
                    <a:pt x="58" y="53"/>
                  </a:cubicBezTo>
                  <a:cubicBezTo>
                    <a:pt x="57" y="50"/>
                    <a:pt x="57" y="50"/>
                    <a:pt x="57" y="50"/>
                  </a:cubicBezTo>
                  <a:lnTo>
                    <a:pt x="73" y="46"/>
                  </a:lnTo>
                  <a:close/>
                  <a:moveTo>
                    <a:pt x="84" y="9"/>
                  </a:moveTo>
                  <a:cubicBezTo>
                    <a:pt x="86" y="18"/>
                    <a:pt x="86" y="18"/>
                    <a:pt x="86" y="18"/>
                  </a:cubicBezTo>
                  <a:cubicBezTo>
                    <a:pt x="62" y="25"/>
                    <a:pt x="62" y="25"/>
                    <a:pt x="62" y="25"/>
                  </a:cubicBezTo>
                  <a:cubicBezTo>
                    <a:pt x="59" y="16"/>
                    <a:pt x="59" y="16"/>
                    <a:pt x="59" y="16"/>
                  </a:cubicBezTo>
                  <a:lnTo>
                    <a:pt x="84" y="9"/>
                  </a:lnTo>
                  <a:close/>
                  <a:moveTo>
                    <a:pt x="93" y="40"/>
                  </a:moveTo>
                  <a:cubicBezTo>
                    <a:pt x="94" y="45"/>
                    <a:pt x="94" y="45"/>
                    <a:pt x="94" y="45"/>
                  </a:cubicBezTo>
                  <a:cubicBezTo>
                    <a:pt x="79" y="49"/>
                    <a:pt x="79" y="49"/>
                    <a:pt x="79" y="49"/>
                  </a:cubicBezTo>
                  <a:cubicBezTo>
                    <a:pt x="77" y="44"/>
                    <a:pt x="77" y="44"/>
                    <a:pt x="77" y="44"/>
                  </a:cubicBezTo>
                  <a:lnTo>
                    <a:pt x="93" y="40"/>
                  </a:lnTo>
                  <a:close/>
                  <a:moveTo>
                    <a:pt x="102" y="57"/>
                  </a:moveTo>
                  <a:cubicBezTo>
                    <a:pt x="103" y="55"/>
                    <a:pt x="104" y="54"/>
                    <a:pt x="103" y="52"/>
                  </a:cubicBezTo>
                  <a:cubicBezTo>
                    <a:pt x="91" y="5"/>
                    <a:pt x="91" y="5"/>
                    <a:pt x="91" y="5"/>
                  </a:cubicBezTo>
                  <a:cubicBezTo>
                    <a:pt x="90" y="2"/>
                    <a:pt x="87" y="0"/>
                    <a:pt x="84" y="1"/>
                  </a:cubicBezTo>
                  <a:cubicBezTo>
                    <a:pt x="4" y="22"/>
                    <a:pt x="4" y="22"/>
                    <a:pt x="4" y="22"/>
                  </a:cubicBezTo>
                  <a:cubicBezTo>
                    <a:pt x="2" y="23"/>
                    <a:pt x="0" y="26"/>
                    <a:pt x="1" y="28"/>
                  </a:cubicBezTo>
                  <a:cubicBezTo>
                    <a:pt x="13" y="76"/>
                    <a:pt x="13" y="76"/>
                    <a:pt x="13" y="76"/>
                  </a:cubicBezTo>
                  <a:cubicBezTo>
                    <a:pt x="14" y="79"/>
                    <a:pt x="17" y="80"/>
                    <a:pt x="20" y="80"/>
                  </a:cubicBezTo>
                  <a:cubicBezTo>
                    <a:pt x="48" y="72"/>
                    <a:pt x="48" y="72"/>
                    <a:pt x="48" y="72"/>
                  </a:cubicBezTo>
                  <a:cubicBezTo>
                    <a:pt x="48" y="88"/>
                    <a:pt x="48" y="88"/>
                    <a:pt x="48" y="88"/>
                  </a:cubicBezTo>
                  <a:cubicBezTo>
                    <a:pt x="48" y="97"/>
                    <a:pt x="63" y="102"/>
                    <a:pt x="77" y="102"/>
                  </a:cubicBezTo>
                  <a:cubicBezTo>
                    <a:pt x="92" y="102"/>
                    <a:pt x="106" y="97"/>
                    <a:pt x="106" y="88"/>
                  </a:cubicBezTo>
                  <a:cubicBezTo>
                    <a:pt x="106" y="64"/>
                    <a:pt x="106" y="64"/>
                    <a:pt x="106" y="64"/>
                  </a:cubicBezTo>
                  <a:cubicBezTo>
                    <a:pt x="106" y="61"/>
                    <a:pt x="105" y="59"/>
                    <a:pt x="102" y="5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62" name="Google Shape;462;p9"/>
            <p:cNvSpPr/>
            <p:nvPr/>
          </p:nvSpPr>
          <p:spPr>
            <a:xfrm>
              <a:off x="2620482" y="812042"/>
              <a:ext cx="5787267" cy="667254"/>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None/>
              </a:pPr>
              <a:r>
                <a:rPr lang="en-US" sz="2000">
                  <a:solidFill>
                    <a:srgbClr val="0070C0"/>
                  </a:solidFill>
                  <a:latin typeface="Times New Roman"/>
                  <a:ea typeface="Times New Roman"/>
                  <a:cs typeface="Times New Roman"/>
                  <a:sym typeface="Times New Roman"/>
                </a:rPr>
                <a:t>QUẢN TRỊ CÁN BỘ CÔNG CHỨC VIÊN CHỨC</a:t>
              </a:r>
              <a:endParaRPr/>
            </a:p>
          </p:txBody>
        </p:sp>
        <p:sp>
          <p:nvSpPr>
            <p:cNvPr id="463" name="Google Shape;463;p9"/>
            <p:cNvSpPr txBox="1"/>
            <p:nvPr/>
          </p:nvSpPr>
          <p:spPr>
            <a:xfrm>
              <a:off x="1875048" y="2875226"/>
              <a:ext cx="141887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1616"/>
                  </a:solidFill>
                  <a:latin typeface="Times New Roman"/>
                  <a:ea typeface="Times New Roman"/>
                  <a:cs typeface="Times New Roman"/>
                  <a:sym typeface="Times New Roman"/>
                </a:rPr>
                <a:t>Hồ sơ CBCCVC</a:t>
              </a:r>
              <a:endParaRPr/>
            </a:p>
          </p:txBody>
        </p:sp>
        <p:sp>
          <p:nvSpPr>
            <p:cNvPr id="464" name="Google Shape;464;p9"/>
            <p:cNvSpPr txBox="1"/>
            <p:nvPr/>
          </p:nvSpPr>
          <p:spPr>
            <a:xfrm>
              <a:off x="1000468" y="1917293"/>
              <a:ext cx="136845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1616"/>
                  </a:solidFill>
                  <a:latin typeface="Times New Roman"/>
                  <a:ea typeface="Times New Roman"/>
                  <a:cs typeface="Times New Roman"/>
                  <a:sym typeface="Times New Roman"/>
                </a:rPr>
                <a:t>Tuyển dụng</a:t>
              </a:r>
              <a:endParaRPr sz="1400">
                <a:solidFill>
                  <a:srgbClr val="171616"/>
                </a:solidFill>
                <a:latin typeface="Times New Roman"/>
                <a:ea typeface="Times New Roman"/>
                <a:cs typeface="Times New Roman"/>
                <a:sym typeface="Times New Roman"/>
              </a:endParaRPr>
            </a:p>
          </p:txBody>
        </p:sp>
        <p:sp>
          <p:nvSpPr>
            <p:cNvPr id="465" name="Google Shape;465;p9"/>
            <p:cNvSpPr txBox="1"/>
            <p:nvPr/>
          </p:nvSpPr>
          <p:spPr>
            <a:xfrm>
              <a:off x="-527445" y="2953662"/>
              <a:ext cx="228326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1616"/>
                  </a:solidFill>
                  <a:latin typeface="Times New Roman"/>
                  <a:ea typeface="Times New Roman"/>
                  <a:cs typeface="Times New Roman"/>
                  <a:sym typeface="Times New Roman"/>
                </a:rPr>
                <a:t>Tổ chức bộ máy</a:t>
              </a:r>
              <a:endParaRPr sz="1400">
                <a:solidFill>
                  <a:srgbClr val="171616"/>
                </a:solidFill>
                <a:latin typeface="Times New Roman"/>
                <a:ea typeface="Times New Roman"/>
                <a:cs typeface="Times New Roman"/>
                <a:sym typeface="Times New Roman"/>
              </a:endParaRPr>
            </a:p>
          </p:txBody>
        </p:sp>
        <p:sp>
          <p:nvSpPr>
            <p:cNvPr id="466" name="Google Shape;466;p9"/>
            <p:cNvSpPr txBox="1"/>
            <p:nvPr/>
          </p:nvSpPr>
          <p:spPr>
            <a:xfrm>
              <a:off x="2620482" y="1686886"/>
              <a:ext cx="181608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1616"/>
                  </a:solidFill>
                  <a:latin typeface="Times New Roman"/>
                  <a:ea typeface="Times New Roman"/>
                  <a:cs typeface="Times New Roman"/>
                  <a:sym typeface="Times New Roman"/>
                </a:rPr>
                <a:t>Quá trình công tác,  bổ  nhiệm</a:t>
              </a:r>
              <a:endParaRPr sz="1400">
                <a:solidFill>
                  <a:srgbClr val="171616"/>
                </a:solidFill>
                <a:latin typeface="Times New Roman"/>
                <a:ea typeface="Times New Roman"/>
                <a:cs typeface="Times New Roman"/>
                <a:sym typeface="Times New Roman"/>
              </a:endParaRPr>
            </a:p>
          </p:txBody>
        </p:sp>
        <p:sp>
          <p:nvSpPr>
            <p:cNvPr id="467" name="Google Shape;467;p9"/>
            <p:cNvSpPr txBox="1"/>
            <p:nvPr/>
          </p:nvSpPr>
          <p:spPr>
            <a:xfrm>
              <a:off x="4494663" y="1917293"/>
              <a:ext cx="2009571"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1616"/>
                  </a:solidFill>
                  <a:latin typeface="Times New Roman"/>
                  <a:ea typeface="Times New Roman"/>
                  <a:cs typeface="Times New Roman"/>
                  <a:sym typeface="Times New Roman"/>
                </a:rPr>
                <a:t>Đào tạo</a:t>
              </a:r>
              <a:endParaRPr sz="1400">
                <a:solidFill>
                  <a:srgbClr val="171616"/>
                </a:solidFill>
                <a:latin typeface="Times New Roman"/>
                <a:ea typeface="Times New Roman"/>
                <a:cs typeface="Times New Roman"/>
                <a:sym typeface="Times New Roman"/>
              </a:endParaRPr>
            </a:p>
          </p:txBody>
        </p:sp>
        <p:sp>
          <p:nvSpPr>
            <p:cNvPr id="468" name="Google Shape;468;p9"/>
            <p:cNvSpPr txBox="1"/>
            <p:nvPr/>
          </p:nvSpPr>
          <p:spPr>
            <a:xfrm>
              <a:off x="5939818" y="2660003"/>
              <a:ext cx="13684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1616"/>
                  </a:solidFill>
                  <a:latin typeface="Times New Roman"/>
                  <a:ea typeface="Times New Roman"/>
                  <a:cs typeface="Times New Roman"/>
                  <a:sym typeface="Times New Roman"/>
                </a:rPr>
                <a:t>Đánh giá </a:t>
              </a:r>
              <a:endParaRPr/>
            </a:p>
            <a:p>
              <a:pPr indent="0" lvl="0" marL="0" marR="0" rtl="0" algn="ctr">
                <a:spcBef>
                  <a:spcPts val="0"/>
                </a:spcBef>
                <a:spcAft>
                  <a:spcPts val="0"/>
                </a:spcAft>
                <a:buNone/>
              </a:pPr>
              <a:r>
                <a:rPr lang="en-US" sz="1400">
                  <a:solidFill>
                    <a:srgbClr val="171616"/>
                  </a:solidFill>
                  <a:latin typeface="Times New Roman"/>
                  <a:ea typeface="Times New Roman"/>
                  <a:cs typeface="Times New Roman"/>
                  <a:sym typeface="Times New Roman"/>
                </a:rPr>
                <a:t>xếp loại</a:t>
              </a:r>
              <a:endParaRPr sz="1400">
                <a:solidFill>
                  <a:srgbClr val="171616"/>
                </a:solidFill>
                <a:latin typeface="Times New Roman"/>
                <a:ea typeface="Times New Roman"/>
                <a:cs typeface="Times New Roman"/>
                <a:sym typeface="Times New Roman"/>
              </a:endParaRPr>
            </a:p>
          </p:txBody>
        </p:sp>
        <p:sp>
          <p:nvSpPr>
            <p:cNvPr id="469" name="Google Shape;469;p9"/>
            <p:cNvSpPr txBox="1"/>
            <p:nvPr/>
          </p:nvSpPr>
          <p:spPr>
            <a:xfrm>
              <a:off x="7090940" y="2081973"/>
              <a:ext cx="136845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1616"/>
                  </a:solidFill>
                  <a:latin typeface="Times New Roman"/>
                  <a:ea typeface="Times New Roman"/>
                  <a:cs typeface="Times New Roman"/>
                  <a:sym typeface="Times New Roman"/>
                </a:rPr>
                <a:t>Kê khai tài sản</a:t>
              </a:r>
              <a:endParaRPr sz="1400">
                <a:solidFill>
                  <a:srgbClr val="171616"/>
                </a:solidFill>
                <a:latin typeface="Times New Roman"/>
                <a:ea typeface="Times New Roman"/>
                <a:cs typeface="Times New Roman"/>
                <a:sym typeface="Times New Roman"/>
              </a:endParaRPr>
            </a:p>
          </p:txBody>
        </p:sp>
        <p:sp>
          <p:nvSpPr>
            <p:cNvPr id="470" name="Google Shape;470;p9"/>
            <p:cNvSpPr/>
            <p:nvPr/>
          </p:nvSpPr>
          <p:spPr>
            <a:xfrm>
              <a:off x="2484177" y="4976376"/>
              <a:ext cx="119406" cy="110282"/>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sp>
          <p:nvSpPr>
            <p:cNvPr id="471" name="Google Shape;471;p9"/>
            <p:cNvSpPr/>
            <p:nvPr/>
          </p:nvSpPr>
          <p:spPr>
            <a:xfrm>
              <a:off x="2484177" y="3385893"/>
              <a:ext cx="119406" cy="110282"/>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cxnSp>
          <p:nvCxnSpPr>
            <p:cNvPr id="472" name="Google Shape;472;p9"/>
            <p:cNvCxnSpPr>
              <a:stCxn id="471" idx="4"/>
              <a:endCxn id="470" idx="0"/>
            </p:cNvCxnSpPr>
            <p:nvPr/>
          </p:nvCxnSpPr>
          <p:spPr>
            <a:xfrm>
              <a:off x="2543880" y="3496175"/>
              <a:ext cx="0" cy="1480200"/>
            </a:xfrm>
            <a:prstGeom prst="straightConnector1">
              <a:avLst/>
            </a:prstGeom>
            <a:noFill/>
            <a:ln cap="flat" cmpd="sng" w="12700">
              <a:solidFill>
                <a:srgbClr val="4E7AAB"/>
              </a:solidFill>
              <a:prstDash val="dash"/>
              <a:miter lim="800000"/>
              <a:headEnd len="sm" w="sm" type="none"/>
              <a:tailEnd len="sm" w="sm" type="none"/>
            </a:ln>
          </p:spPr>
        </p:cxnSp>
        <p:sp>
          <p:nvSpPr>
            <p:cNvPr id="473" name="Google Shape;473;p9"/>
            <p:cNvSpPr/>
            <p:nvPr/>
          </p:nvSpPr>
          <p:spPr>
            <a:xfrm>
              <a:off x="4343023" y="5012879"/>
              <a:ext cx="119406" cy="110282"/>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sp>
          <p:nvSpPr>
            <p:cNvPr id="474" name="Google Shape;474;p9"/>
            <p:cNvSpPr/>
            <p:nvPr/>
          </p:nvSpPr>
          <p:spPr>
            <a:xfrm>
              <a:off x="4343023" y="3422396"/>
              <a:ext cx="119406" cy="110282"/>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cxnSp>
          <p:nvCxnSpPr>
            <p:cNvPr id="475" name="Google Shape;475;p9"/>
            <p:cNvCxnSpPr>
              <a:stCxn id="474" idx="4"/>
              <a:endCxn id="473" idx="0"/>
            </p:cNvCxnSpPr>
            <p:nvPr/>
          </p:nvCxnSpPr>
          <p:spPr>
            <a:xfrm>
              <a:off x="4402726" y="3532678"/>
              <a:ext cx="0" cy="1480200"/>
            </a:xfrm>
            <a:prstGeom prst="straightConnector1">
              <a:avLst/>
            </a:prstGeom>
            <a:noFill/>
            <a:ln cap="flat" cmpd="sng" w="12700">
              <a:solidFill>
                <a:srgbClr val="4E7AAB"/>
              </a:solidFill>
              <a:prstDash val="dash"/>
              <a:miter lim="800000"/>
              <a:headEnd len="sm" w="sm" type="none"/>
              <a:tailEnd len="sm" w="sm" type="none"/>
            </a:ln>
          </p:spPr>
        </p:cxnSp>
        <p:sp>
          <p:nvSpPr>
            <p:cNvPr id="476" name="Google Shape;476;p9"/>
            <p:cNvSpPr/>
            <p:nvPr/>
          </p:nvSpPr>
          <p:spPr>
            <a:xfrm>
              <a:off x="6536228" y="4832381"/>
              <a:ext cx="119406" cy="110282"/>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sp>
          <p:nvSpPr>
            <p:cNvPr id="477" name="Google Shape;477;p9"/>
            <p:cNvSpPr/>
            <p:nvPr/>
          </p:nvSpPr>
          <p:spPr>
            <a:xfrm>
              <a:off x="6536228" y="3241898"/>
              <a:ext cx="119406" cy="110282"/>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cxnSp>
          <p:nvCxnSpPr>
            <p:cNvPr id="478" name="Google Shape;478;p9"/>
            <p:cNvCxnSpPr>
              <a:stCxn id="477" idx="4"/>
              <a:endCxn id="476" idx="0"/>
            </p:cNvCxnSpPr>
            <p:nvPr/>
          </p:nvCxnSpPr>
          <p:spPr>
            <a:xfrm>
              <a:off x="6595931" y="3352180"/>
              <a:ext cx="0" cy="1480200"/>
            </a:xfrm>
            <a:prstGeom prst="straightConnector1">
              <a:avLst/>
            </a:prstGeom>
            <a:noFill/>
            <a:ln cap="flat" cmpd="sng" w="12700">
              <a:solidFill>
                <a:srgbClr val="4E7AAB"/>
              </a:solidFill>
              <a:prstDash val="dash"/>
              <a:miter lim="800000"/>
              <a:headEnd len="sm" w="sm" type="none"/>
              <a:tailEnd len="sm" w="sm" type="none"/>
            </a:ln>
          </p:spPr>
        </p:cxnSp>
        <p:sp>
          <p:nvSpPr>
            <p:cNvPr id="479" name="Google Shape;479;p9"/>
            <p:cNvSpPr/>
            <p:nvPr/>
          </p:nvSpPr>
          <p:spPr>
            <a:xfrm>
              <a:off x="10535472" y="4961277"/>
              <a:ext cx="1363656" cy="1109268"/>
            </a:xfrm>
            <a:prstGeom prst="hexagon">
              <a:avLst>
                <a:gd fmla="val 25000" name="adj"/>
                <a:gd fmla="val 115470" name="vf"/>
              </a:avLst>
            </a:prstGeom>
            <a:solidFill>
              <a:srgbClr val="01CC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480" name="Google Shape;480;p9"/>
            <p:cNvSpPr/>
            <p:nvPr/>
          </p:nvSpPr>
          <p:spPr>
            <a:xfrm>
              <a:off x="10612487" y="5023885"/>
              <a:ext cx="1198912" cy="954561"/>
            </a:xfrm>
            <a:prstGeom prst="hexagon">
              <a:avLst>
                <a:gd fmla="val 25000" name="adj"/>
                <a:gd fmla="val 115470" name="vf"/>
              </a:avLst>
            </a:prstGeom>
            <a:no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481" name="Google Shape;481;p9"/>
            <p:cNvGrpSpPr/>
            <p:nvPr/>
          </p:nvGrpSpPr>
          <p:grpSpPr>
            <a:xfrm>
              <a:off x="11056569" y="5293880"/>
              <a:ext cx="405196" cy="384485"/>
              <a:chOff x="7633685" y="2480503"/>
              <a:chExt cx="347662" cy="357188"/>
            </a:xfrm>
          </p:grpSpPr>
          <p:sp>
            <p:nvSpPr>
              <p:cNvPr id="482" name="Google Shape;482;p9"/>
              <p:cNvSpPr/>
              <p:nvPr/>
            </p:nvSpPr>
            <p:spPr>
              <a:xfrm>
                <a:off x="7633685" y="2480503"/>
                <a:ext cx="206375" cy="233362"/>
              </a:xfrm>
              <a:custGeom>
                <a:rect b="b" l="l" r="r" t="t"/>
                <a:pathLst>
                  <a:path extrusionOk="0" h="62" w="55">
                    <a:moveTo>
                      <a:pt x="10" y="62"/>
                    </a:moveTo>
                    <a:cubicBezTo>
                      <a:pt x="9" y="58"/>
                      <a:pt x="8" y="54"/>
                      <a:pt x="8" y="51"/>
                    </a:cubicBezTo>
                    <a:cubicBezTo>
                      <a:pt x="8" y="34"/>
                      <a:pt x="19" y="20"/>
                      <a:pt x="35" y="16"/>
                    </a:cubicBezTo>
                    <a:cubicBezTo>
                      <a:pt x="35" y="20"/>
                      <a:pt x="35" y="20"/>
                      <a:pt x="35" y="20"/>
                    </a:cubicBezTo>
                    <a:cubicBezTo>
                      <a:pt x="55" y="10"/>
                      <a:pt x="55" y="10"/>
                      <a:pt x="55" y="10"/>
                    </a:cubicBezTo>
                    <a:cubicBezTo>
                      <a:pt x="35" y="0"/>
                      <a:pt x="35" y="0"/>
                      <a:pt x="35" y="0"/>
                    </a:cubicBezTo>
                    <a:cubicBezTo>
                      <a:pt x="35" y="7"/>
                      <a:pt x="35" y="7"/>
                      <a:pt x="35" y="7"/>
                    </a:cubicBezTo>
                    <a:cubicBezTo>
                      <a:pt x="15" y="12"/>
                      <a:pt x="0" y="30"/>
                      <a:pt x="0" y="51"/>
                    </a:cubicBezTo>
                    <a:cubicBezTo>
                      <a:pt x="0" y="54"/>
                      <a:pt x="1" y="56"/>
                      <a:pt x="1" y="59"/>
                    </a:cubicBezTo>
                    <a:cubicBezTo>
                      <a:pt x="2" y="55"/>
                      <a:pt x="2" y="55"/>
                      <a:pt x="2" y="55"/>
                    </a:cubicBezTo>
                    <a:lnTo>
                      <a:pt x="10" y="62"/>
                    </a:lnTo>
                    <a:close/>
                  </a:path>
                </a:pathLst>
              </a:custGeom>
              <a:solidFill>
                <a:srgbClr val="F7F5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nvGrpSpPr>
              <p:cNvPr id="483" name="Google Shape;483;p9"/>
              <p:cNvGrpSpPr/>
              <p:nvPr/>
            </p:nvGrpSpPr>
            <p:grpSpPr>
              <a:xfrm>
                <a:off x="7652735" y="2513841"/>
                <a:ext cx="328612" cy="323850"/>
                <a:chOff x="7652735" y="2513841"/>
                <a:chExt cx="328612" cy="323850"/>
              </a:xfrm>
            </p:grpSpPr>
            <p:sp>
              <p:nvSpPr>
                <p:cNvPr id="484" name="Google Shape;484;p9"/>
                <p:cNvSpPr/>
                <p:nvPr/>
              </p:nvSpPr>
              <p:spPr>
                <a:xfrm>
                  <a:off x="7828947" y="2513841"/>
                  <a:ext cx="152400" cy="263525"/>
                </a:xfrm>
                <a:custGeom>
                  <a:rect b="b" l="l" r="r" t="t"/>
                  <a:pathLst>
                    <a:path extrusionOk="0" h="70" w="41">
                      <a:moveTo>
                        <a:pt x="23" y="48"/>
                      </a:moveTo>
                      <a:cubicBezTo>
                        <a:pt x="22" y="70"/>
                        <a:pt x="22" y="70"/>
                        <a:pt x="22" y="70"/>
                      </a:cubicBezTo>
                      <a:cubicBezTo>
                        <a:pt x="41" y="58"/>
                        <a:pt x="41" y="58"/>
                        <a:pt x="41" y="58"/>
                      </a:cubicBezTo>
                      <a:cubicBezTo>
                        <a:pt x="35" y="54"/>
                        <a:pt x="35" y="54"/>
                        <a:pt x="35" y="54"/>
                      </a:cubicBezTo>
                      <a:cubicBezTo>
                        <a:pt x="36" y="50"/>
                        <a:pt x="36" y="46"/>
                        <a:pt x="36" y="42"/>
                      </a:cubicBezTo>
                      <a:cubicBezTo>
                        <a:pt x="36" y="22"/>
                        <a:pt x="24" y="6"/>
                        <a:pt x="7" y="0"/>
                      </a:cubicBezTo>
                      <a:cubicBezTo>
                        <a:pt x="10" y="2"/>
                        <a:pt x="10" y="2"/>
                        <a:pt x="10" y="2"/>
                      </a:cubicBezTo>
                      <a:cubicBezTo>
                        <a:pt x="0" y="6"/>
                        <a:pt x="0" y="6"/>
                        <a:pt x="0" y="6"/>
                      </a:cubicBezTo>
                      <a:cubicBezTo>
                        <a:pt x="16" y="10"/>
                        <a:pt x="28" y="25"/>
                        <a:pt x="28" y="42"/>
                      </a:cubicBezTo>
                      <a:cubicBezTo>
                        <a:pt x="28" y="45"/>
                        <a:pt x="28" y="47"/>
                        <a:pt x="27" y="50"/>
                      </a:cubicBezTo>
                      <a:lnTo>
                        <a:pt x="23" y="48"/>
                      </a:lnTo>
                      <a:close/>
                    </a:path>
                  </a:pathLst>
                </a:custGeom>
                <a:solidFill>
                  <a:srgbClr val="F7F5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85" name="Google Shape;485;p9"/>
                <p:cNvSpPr/>
                <p:nvPr/>
              </p:nvSpPr>
              <p:spPr>
                <a:xfrm>
                  <a:off x="7652735" y="2713866"/>
                  <a:ext cx="254000" cy="123825"/>
                </a:xfrm>
                <a:custGeom>
                  <a:rect b="b" l="l" r="r" t="t"/>
                  <a:pathLst>
                    <a:path extrusionOk="0" h="33" w="68">
                      <a:moveTo>
                        <a:pt x="66" y="13"/>
                      </a:moveTo>
                      <a:cubicBezTo>
                        <a:pt x="59" y="20"/>
                        <a:pt x="50" y="25"/>
                        <a:pt x="39" y="25"/>
                      </a:cubicBezTo>
                      <a:cubicBezTo>
                        <a:pt x="30" y="25"/>
                        <a:pt x="21" y="21"/>
                        <a:pt x="15" y="14"/>
                      </a:cubicBezTo>
                      <a:cubicBezTo>
                        <a:pt x="19" y="12"/>
                        <a:pt x="19" y="12"/>
                        <a:pt x="19" y="12"/>
                      </a:cubicBezTo>
                      <a:cubicBezTo>
                        <a:pt x="0" y="0"/>
                        <a:pt x="0" y="0"/>
                        <a:pt x="0" y="0"/>
                      </a:cubicBezTo>
                      <a:cubicBezTo>
                        <a:pt x="1" y="22"/>
                        <a:pt x="1" y="22"/>
                        <a:pt x="1" y="22"/>
                      </a:cubicBezTo>
                      <a:cubicBezTo>
                        <a:pt x="7" y="19"/>
                        <a:pt x="7" y="19"/>
                        <a:pt x="7" y="19"/>
                      </a:cubicBezTo>
                      <a:cubicBezTo>
                        <a:pt x="15" y="27"/>
                        <a:pt x="27" y="33"/>
                        <a:pt x="39" y="33"/>
                      </a:cubicBezTo>
                      <a:cubicBezTo>
                        <a:pt x="50" y="33"/>
                        <a:pt x="60" y="29"/>
                        <a:pt x="68" y="22"/>
                      </a:cubicBezTo>
                      <a:cubicBezTo>
                        <a:pt x="65" y="23"/>
                        <a:pt x="65" y="23"/>
                        <a:pt x="65" y="23"/>
                      </a:cubicBezTo>
                      <a:lnTo>
                        <a:pt x="66" y="13"/>
                      </a:lnTo>
                      <a:close/>
                    </a:path>
                  </a:pathLst>
                </a:custGeom>
                <a:solidFill>
                  <a:srgbClr val="F7F5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86" name="Google Shape;486;p9"/>
                <p:cNvSpPr/>
                <p:nvPr/>
              </p:nvSpPr>
              <p:spPr>
                <a:xfrm>
                  <a:off x="7749572" y="2578928"/>
                  <a:ext cx="101600" cy="187325"/>
                </a:xfrm>
                <a:custGeom>
                  <a:rect b="b" l="l" r="r" t="t"/>
                  <a:pathLst>
                    <a:path extrusionOk="0" h="50" w="27">
                      <a:moveTo>
                        <a:pt x="10" y="0"/>
                      </a:moveTo>
                      <a:cubicBezTo>
                        <a:pt x="10" y="5"/>
                        <a:pt x="10" y="5"/>
                        <a:pt x="10" y="5"/>
                      </a:cubicBezTo>
                      <a:cubicBezTo>
                        <a:pt x="4" y="7"/>
                        <a:pt x="0" y="11"/>
                        <a:pt x="0" y="16"/>
                      </a:cubicBezTo>
                      <a:cubicBezTo>
                        <a:pt x="0" y="22"/>
                        <a:pt x="5" y="25"/>
                        <a:pt x="11" y="28"/>
                      </a:cubicBezTo>
                      <a:cubicBezTo>
                        <a:pt x="16" y="29"/>
                        <a:pt x="17" y="30"/>
                        <a:pt x="17" y="33"/>
                      </a:cubicBezTo>
                      <a:cubicBezTo>
                        <a:pt x="17" y="35"/>
                        <a:pt x="15" y="37"/>
                        <a:pt x="12" y="37"/>
                      </a:cubicBezTo>
                      <a:cubicBezTo>
                        <a:pt x="8" y="37"/>
                        <a:pt x="4" y="35"/>
                        <a:pt x="1" y="34"/>
                      </a:cubicBezTo>
                      <a:cubicBezTo>
                        <a:pt x="0" y="41"/>
                        <a:pt x="0" y="41"/>
                        <a:pt x="0" y="41"/>
                      </a:cubicBezTo>
                      <a:cubicBezTo>
                        <a:pt x="2" y="42"/>
                        <a:pt x="6" y="44"/>
                        <a:pt x="10" y="44"/>
                      </a:cubicBezTo>
                      <a:cubicBezTo>
                        <a:pt x="10" y="50"/>
                        <a:pt x="10" y="50"/>
                        <a:pt x="10" y="50"/>
                      </a:cubicBezTo>
                      <a:cubicBezTo>
                        <a:pt x="16" y="50"/>
                        <a:pt x="16" y="50"/>
                        <a:pt x="16" y="50"/>
                      </a:cubicBezTo>
                      <a:cubicBezTo>
                        <a:pt x="16" y="43"/>
                        <a:pt x="16" y="43"/>
                        <a:pt x="16" y="43"/>
                      </a:cubicBezTo>
                      <a:cubicBezTo>
                        <a:pt x="23" y="42"/>
                        <a:pt x="27" y="37"/>
                        <a:pt x="27" y="32"/>
                      </a:cubicBezTo>
                      <a:cubicBezTo>
                        <a:pt x="27" y="26"/>
                        <a:pt x="24" y="23"/>
                        <a:pt x="17" y="21"/>
                      </a:cubicBezTo>
                      <a:cubicBezTo>
                        <a:pt x="12" y="19"/>
                        <a:pt x="9" y="17"/>
                        <a:pt x="9" y="15"/>
                      </a:cubicBezTo>
                      <a:cubicBezTo>
                        <a:pt x="9" y="14"/>
                        <a:pt x="11" y="12"/>
                        <a:pt x="15" y="12"/>
                      </a:cubicBezTo>
                      <a:cubicBezTo>
                        <a:pt x="19" y="12"/>
                        <a:pt x="22" y="13"/>
                        <a:pt x="24" y="14"/>
                      </a:cubicBezTo>
                      <a:cubicBezTo>
                        <a:pt x="25" y="7"/>
                        <a:pt x="25" y="7"/>
                        <a:pt x="25" y="7"/>
                      </a:cubicBezTo>
                      <a:cubicBezTo>
                        <a:pt x="23" y="6"/>
                        <a:pt x="21" y="5"/>
                        <a:pt x="17" y="5"/>
                      </a:cubicBezTo>
                      <a:cubicBezTo>
                        <a:pt x="17" y="0"/>
                        <a:pt x="17" y="0"/>
                        <a:pt x="17" y="0"/>
                      </a:cubicBezTo>
                      <a:lnTo>
                        <a:pt x="10" y="0"/>
                      </a:lnTo>
                      <a:close/>
                    </a:path>
                  </a:pathLst>
                </a:custGeom>
                <a:solidFill>
                  <a:srgbClr val="F7F5F5"/>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sp>
          <p:nvSpPr>
            <p:cNvPr id="487" name="Google Shape;487;p9"/>
            <p:cNvSpPr txBox="1"/>
            <p:nvPr/>
          </p:nvSpPr>
          <p:spPr>
            <a:xfrm>
              <a:off x="10481410" y="2832641"/>
              <a:ext cx="136845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1616"/>
                  </a:solidFill>
                  <a:latin typeface="Times New Roman"/>
                  <a:ea typeface="Times New Roman"/>
                  <a:cs typeface="Times New Roman"/>
                  <a:sym typeface="Times New Roman"/>
                </a:rPr>
                <a:t>Tính lương</a:t>
              </a:r>
              <a:endParaRPr sz="1400">
                <a:solidFill>
                  <a:srgbClr val="171616"/>
                </a:solidFill>
                <a:latin typeface="Times New Roman"/>
                <a:ea typeface="Times New Roman"/>
                <a:cs typeface="Times New Roman"/>
                <a:sym typeface="Times New Roman"/>
              </a:endParaRPr>
            </a:p>
          </p:txBody>
        </p:sp>
        <p:grpSp>
          <p:nvGrpSpPr>
            <p:cNvPr id="488" name="Google Shape;488;p9"/>
            <p:cNvGrpSpPr/>
            <p:nvPr/>
          </p:nvGrpSpPr>
          <p:grpSpPr>
            <a:xfrm>
              <a:off x="7525534" y="4518882"/>
              <a:ext cx="513165" cy="340035"/>
              <a:chOff x="5361972" y="3812416"/>
              <a:chExt cx="573088" cy="411162"/>
            </a:xfrm>
          </p:grpSpPr>
          <p:sp>
            <p:nvSpPr>
              <p:cNvPr id="489" name="Google Shape;489;p9"/>
              <p:cNvSpPr/>
              <p:nvPr/>
            </p:nvSpPr>
            <p:spPr>
              <a:xfrm>
                <a:off x="5496910" y="4115628"/>
                <a:ext cx="300038" cy="85725"/>
              </a:xfrm>
              <a:custGeom>
                <a:rect b="b" l="l" r="r" t="t"/>
                <a:pathLst>
                  <a:path extrusionOk="0" h="23" w="80">
                    <a:moveTo>
                      <a:pt x="66" y="5"/>
                    </a:moveTo>
                    <a:cubicBezTo>
                      <a:pt x="65" y="4"/>
                      <a:pt x="65" y="4"/>
                      <a:pt x="65" y="4"/>
                    </a:cubicBezTo>
                    <a:cubicBezTo>
                      <a:pt x="57" y="8"/>
                      <a:pt x="49" y="11"/>
                      <a:pt x="40" y="11"/>
                    </a:cubicBezTo>
                    <a:cubicBezTo>
                      <a:pt x="29" y="11"/>
                      <a:pt x="18" y="7"/>
                      <a:pt x="10" y="0"/>
                    </a:cubicBezTo>
                    <a:cubicBezTo>
                      <a:pt x="8" y="2"/>
                      <a:pt x="5" y="4"/>
                      <a:pt x="3" y="6"/>
                    </a:cubicBezTo>
                    <a:cubicBezTo>
                      <a:pt x="1" y="7"/>
                      <a:pt x="0" y="9"/>
                      <a:pt x="0" y="12"/>
                    </a:cubicBezTo>
                    <a:cubicBezTo>
                      <a:pt x="0" y="23"/>
                      <a:pt x="0" y="23"/>
                      <a:pt x="0" y="23"/>
                    </a:cubicBezTo>
                    <a:cubicBezTo>
                      <a:pt x="80" y="23"/>
                      <a:pt x="80" y="23"/>
                      <a:pt x="80" y="23"/>
                    </a:cubicBezTo>
                    <a:cubicBezTo>
                      <a:pt x="80" y="19"/>
                      <a:pt x="80" y="19"/>
                      <a:pt x="80" y="19"/>
                    </a:cubicBezTo>
                    <a:cubicBezTo>
                      <a:pt x="69" y="7"/>
                      <a:pt x="69" y="7"/>
                      <a:pt x="69" y="7"/>
                    </a:cubicBezTo>
                    <a:lnTo>
                      <a:pt x="66" y="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90" name="Google Shape;490;p9"/>
              <p:cNvSpPr/>
              <p:nvPr/>
            </p:nvSpPr>
            <p:spPr>
              <a:xfrm>
                <a:off x="5587397" y="3875916"/>
                <a:ext cx="123825" cy="206375"/>
              </a:xfrm>
              <a:custGeom>
                <a:rect b="b" l="l" r="r" t="t"/>
                <a:pathLst>
                  <a:path extrusionOk="0" h="55" w="33">
                    <a:moveTo>
                      <a:pt x="18" y="0"/>
                    </a:moveTo>
                    <a:cubicBezTo>
                      <a:pt x="14" y="0"/>
                      <a:pt x="14" y="0"/>
                      <a:pt x="14" y="0"/>
                    </a:cubicBezTo>
                    <a:cubicBezTo>
                      <a:pt x="6" y="0"/>
                      <a:pt x="0" y="7"/>
                      <a:pt x="0" y="15"/>
                    </a:cubicBezTo>
                    <a:cubicBezTo>
                      <a:pt x="0" y="32"/>
                      <a:pt x="0" y="32"/>
                      <a:pt x="0" y="32"/>
                    </a:cubicBezTo>
                    <a:cubicBezTo>
                      <a:pt x="0" y="34"/>
                      <a:pt x="1" y="37"/>
                      <a:pt x="3" y="38"/>
                    </a:cubicBezTo>
                    <a:cubicBezTo>
                      <a:pt x="3" y="52"/>
                      <a:pt x="3" y="52"/>
                      <a:pt x="3" y="52"/>
                    </a:cubicBezTo>
                    <a:cubicBezTo>
                      <a:pt x="7" y="54"/>
                      <a:pt x="11" y="55"/>
                      <a:pt x="16" y="55"/>
                    </a:cubicBezTo>
                    <a:cubicBezTo>
                      <a:pt x="21" y="55"/>
                      <a:pt x="25" y="54"/>
                      <a:pt x="29" y="52"/>
                    </a:cubicBezTo>
                    <a:cubicBezTo>
                      <a:pt x="29" y="38"/>
                      <a:pt x="29" y="38"/>
                      <a:pt x="29" y="38"/>
                    </a:cubicBezTo>
                    <a:cubicBezTo>
                      <a:pt x="31" y="37"/>
                      <a:pt x="33" y="34"/>
                      <a:pt x="33" y="32"/>
                    </a:cubicBezTo>
                    <a:cubicBezTo>
                      <a:pt x="33" y="15"/>
                      <a:pt x="33" y="15"/>
                      <a:pt x="33" y="15"/>
                    </a:cubicBezTo>
                    <a:cubicBezTo>
                      <a:pt x="33" y="7"/>
                      <a:pt x="26" y="0"/>
                      <a:pt x="18"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91" name="Google Shape;491;p9"/>
              <p:cNvSpPr/>
              <p:nvPr/>
            </p:nvSpPr>
            <p:spPr>
              <a:xfrm>
                <a:off x="5804885" y="3875916"/>
                <a:ext cx="130175" cy="273050"/>
              </a:xfrm>
              <a:custGeom>
                <a:rect b="b" l="l" r="r" t="t"/>
                <a:pathLst>
                  <a:path extrusionOk="0" h="73" w="35">
                    <a:moveTo>
                      <a:pt x="32" y="58"/>
                    </a:moveTo>
                    <a:cubicBezTo>
                      <a:pt x="24" y="51"/>
                      <a:pt x="14" y="47"/>
                      <a:pt x="12" y="46"/>
                    </a:cubicBezTo>
                    <a:cubicBezTo>
                      <a:pt x="12" y="45"/>
                      <a:pt x="12" y="45"/>
                      <a:pt x="12" y="45"/>
                    </a:cubicBezTo>
                    <a:cubicBezTo>
                      <a:pt x="12" y="32"/>
                      <a:pt x="12" y="32"/>
                      <a:pt x="12" y="32"/>
                    </a:cubicBezTo>
                    <a:cubicBezTo>
                      <a:pt x="14" y="31"/>
                      <a:pt x="15" y="29"/>
                      <a:pt x="15" y="27"/>
                    </a:cubicBezTo>
                    <a:cubicBezTo>
                      <a:pt x="15" y="13"/>
                      <a:pt x="15" y="13"/>
                      <a:pt x="15" y="13"/>
                    </a:cubicBezTo>
                    <a:cubicBezTo>
                      <a:pt x="15" y="6"/>
                      <a:pt x="9" y="0"/>
                      <a:pt x="2" y="0"/>
                    </a:cubicBezTo>
                    <a:cubicBezTo>
                      <a:pt x="0" y="0"/>
                      <a:pt x="0" y="0"/>
                      <a:pt x="0" y="0"/>
                    </a:cubicBezTo>
                    <a:cubicBezTo>
                      <a:pt x="4" y="7"/>
                      <a:pt x="6" y="16"/>
                      <a:pt x="7" y="24"/>
                    </a:cubicBezTo>
                    <a:cubicBezTo>
                      <a:pt x="7" y="34"/>
                      <a:pt x="5" y="43"/>
                      <a:pt x="0" y="51"/>
                    </a:cubicBezTo>
                    <a:cubicBezTo>
                      <a:pt x="22" y="73"/>
                      <a:pt x="22" y="73"/>
                      <a:pt x="22" y="73"/>
                    </a:cubicBezTo>
                    <a:cubicBezTo>
                      <a:pt x="35" y="73"/>
                      <a:pt x="35" y="73"/>
                      <a:pt x="35" y="73"/>
                    </a:cubicBezTo>
                    <a:cubicBezTo>
                      <a:pt x="35" y="64"/>
                      <a:pt x="35" y="64"/>
                      <a:pt x="35" y="64"/>
                    </a:cubicBezTo>
                    <a:cubicBezTo>
                      <a:pt x="35" y="62"/>
                      <a:pt x="34" y="60"/>
                      <a:pt x="32" y="5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92" name="Google Shape;492;p9"/>
              <p:cNvSpPr/>
              <p:nvPr/>
            </p:nvSpPr>
            <p:spPr>
              <a:xfrm>
                <a:off x="5469922" y="3812416"/>
                <a:ext cx="431800" cy="411162"/>
              </a:xfrm>
              <a:custGeom>
                <a:rect b="b" l="l" r="r" t="t"/>
                <a:pathLst>
                  <a:path extrusionOk="0" h="110" w="115">
                    <a:moveTo>
                      <a:pt x="113" y="100"/>
                    </a:moveTo>
                    <a:cubicBezTo>
                      <a:pt x="88" y="76"/>
                      <a:pt x="88" y="76"/>
                      <a:pt x="88" y="76"/>
                    </a:cubicBezTo>
                    <a:cubicBezTo>
                      <a:pt x="86" y="74"/>
                      <a:pt x="86" y="74"/>
                      <a:pt x="86" y="74"/>
                    </a:cubicBezTo>
                    <a:cubicBezTo>
                      <a:pt x="85" y="73"/>
                      <a:pt x="85" y="73"/>
                      <a:pt x="85" y="73"/>
                    </a:cubicBezTo>
                    <a:cubicBezTo>
                      <a:pt x="85" y="72"/>
                      <a:pt x="85" y="72"/>
                      <a:pt x="85" y="72"/>
                    </a:cubicBezTo>
                    <a:cubicBezTo>
                      <a:pt x="83" y="74"/>
                      <a:pt x="83" y="74"/>
                      <a:pt x="83" y="74"/>
                    </a:cubicBezTo>
                    <a:cubicBezTo>
                      <a:pt x="80" y="70"/>
                      <a:pt x="80" y="70"/>
                      <a:pt x="80" y="70"/>
                    </a:cubicBezTo>
                    <a:cubicBezTo>
                      <a:pt x="94" y="54"/>
                      <a:pt x="93" y="29"/>
                      <a:pt x="77" y="13"/>
                    </a:cubicBezTo>
                    <a:cubicBezTo>
                      <a:pt x="69" y="5"/>
                      <a:pt x="58" y="0"/>
                      <a:pt x="47" y="0"/>
                    </a:cubicBezTo>
                    <a:cubicBezTo>
                      <a:pt x="36" y="0"/>
                      <a:pt x="25" y="5"/>
                      <a:pt x="17" y="13"/>
                    </a:cubicBezTo>
                    <a:cubicBezTo>
                      <a:pt x="0" y="30"/>
                      <a:pt x="0" y="56"/>
                      <a:pt x="17" y="73"/>
                    </a:cubicBezTo>
                    <a:cubicBezTo>
                      <a:pt x="25" y="81"/>
                      <a:pt x="36" y="85"/>
                      <a:pt x="47" y="85"/>
                    </a:cubicBezTo>
                    <a:cubicBezTo>
                      <a:pt x="57" y="85"/>
                      <a:pt x="67" y="82"/>
                      <a:pt x="75" y="75"/>
                    </a:cubicBezTo>
                    <a:cubicBezTo>
                      <a:pt x="78" y="79"/>
                      <a:pt x="78" y="79"/>
                      <a:pt x="78" y="79"/>
                    </a:cubicBezTo>
                    <a:cubicBezTo>
                      <a:pt x="76" y="81"/>
                      <a:pt x="76" y="81"/>
                      <a:pt x="76" y="81"/>
                    </a:cubicBezTo>
                    <a:cubicBezTo>
                      <a:pt x="78" y="82"/>
                      <a:pt x="78" y="82"/>
                      <a:pt x="78" y="82"/>
                    </a:cubicBezTo>
                    <a:cubicBezTo>
                      <a:pt x="80" y="84"/>
                      <a:pt x="80" y="84"/>
                      <a:pt x="80" y="84"/>
                    </a:cubicBezTo>
                    <a:cubicBezTo>
                      <a:pt x="105" y="109"/>
                      <a:pt x="105" y="109"/>
                      <a:pt x="105" y="109"/>
                    </a:cubicBezTo>
                    <a:cubicBezTo>
                      <a:pt x="106" y="110"/>
                      <a:pt x="107" y="110"/>
                      <a:pt x="109" y="110"/>
                    </a:cubicBezTo>
                    <a:cubicBezTo>
                      <a:pt x="110" y="110"/>
                      <a:pt x="112" y="110"/>
                      <a:pt x="113" y="109"/>
                    </a:cubicBezTo>
                    <a:cubicBezTo>
                      <a:pt x="115" y="106"/>
                      <a:pt x="115" y="103"/>
                      <a:pt x="113" y="100"/>
                    </a:cubicBezTo>
                    <a:close/>
                    <a:moveTo>
                      <a:pt x="72" y="68"/>
                    </a:moveTo>
                    <a:cubicBezTo>
                      <a:pt x="65" y="75"/>
                      <a:pt x="56" y="78"/>
                      <a:pt x="47" y="78"/>
                    </a:cubicBezTo>
                    <a:cubicBezTo>
                      <a:pt x="38" y="78"/>
                      <a:pt x="29" y="75"/>
                      <a:pt x="22" y="68"/>
                    </a:cubicBezTo>
                    <a:cubicBezTo>
                      <a:pt x="8" y="54"/>
                      <a:pt x="8" y="32"/>
                      <a:pt x="22" y="18"/>
                    </a:cubicBezTo>
                    <a:cubicBezTo>
                      <a:pt x="29" y="11"/>
                      <a:pt x="38" y="8"/>
                      <a:pt x="47" y="8"/>
                    </a:cubicBezTo>
                    <a:cubicBezTo>
                      <a:pt x="56" y="8"/>
                      <a:pt x="65" y="11"/>
                      <a:pt x="72" y="18"/>
                    </a:cubicBezTo>
                    <a:cubicBezTo>
                      <a:pt x="86" y="32"/>
                      <a:pt x="86" y="54"/>
                      <a:pt x="72" y="68"/>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93" name="Google Shape;493;p9"/>
              <p:cNvSpPr/>
              <p:nvPr/>
            </p:nvSpPr>
            <p:spPr>
              <a:xfrm>
                <a:off x="5361972" y="3875916"/>
                <a:ext cx="153988" cy="273050"/>
              </a:xfrm>
              <a:custGeom>
                <a:rect b="b" l="l" r="r" t="t"/>
                <a:pathLst>
                  <a:path extrusionOk="0" h="73" w="41">
                    <a:moveTo>
                      <a:pt x="35" y="0"/>
                    </a:moveTo>
                    <a:cubicBezTo>
                      <a:pt x="32" y="0"/>
                      <a:pt x="32" y="0"/>
                      <a:pt x="32" y="0"/>
                    </a:cubicBezTo>
                    <a:cubicBezTo>
                      <a:pt x="25" y="0"/>
                      <a:pt x="19" y="6"/>
                      <a:pt x="19" y="13"/>
                    </a:cubicBezTo>
                    <a:cubicBezTo>
                      <a:pt x="19" y="27"/>
                      <a:pt x="19" y="27"/>
                      <a:pt x="19" y="27"/>
                    </a:cubicBezTo>
                    <a:cubicBezTo>
                      <a:pt x="19" y="29"/>
                      <a:pt x="21" y="31"/>
                      <a:pt x="22" y="32"/>
                    </a:cubicBezTo>
                    <a:cubicBezTo>
                      <a:pt x="22" y="45"/>
                      <a:pt x="22" y="45"/>
                      <a:pt x="22" y="45"/>
                    </a:cubicBezTo>
                    <a:cubicBezTo>
                      <a:pt x="22" y="46"/>
                      <a:pt x="22" y="46"/>
                      <a:pt x="22" y="46"/>
                    </a:cubicBezTo>
                    <a:cubicBezTo>
                      <a:pt x="20" y="47"/>
                      <a:pt x="11" y="51"/>
                      <a:pt x="2" y="58"/>
                    </a:cubicBezTo>
                    <a:cubicBezTo>
                      <a:pt x="1" y="60"/>
                      <a:pt x="0" y="62"/>
                      <a:pt x="0" y="64"/>
                    </a:cubicBezTo>
                    <a:cubicBezTo>
                      <a:pt x="0" y="73"/>
                      <a:pt x="0" y="73"/>
                      <a:pt x="0" y="73"/>
                    </a:cubicBezTo>
                    <a:cubicBezTo>
                      <a:pt x="30" y="73"/>
                      <a:pt x="30" y="73"/>
                      <a:pt x="30" y="73"/>
                    </a:cubicBezTo>
                    <a:cubicBezTo>
                      <a:pt x="31" y="70"/>
                      <a:pt x="33" y="67"/>
                      <a:pt x="35" y="65"/>
                    </a:cubicBezTo>
                    <a:cubicBezTo>
                      <a:pt x="37" y="63"/>
                      <a:pt x="39" y="62"/>
                      <a:pt x="41" y="60"/>
                    </a:cubicBezTo>
                    <a:cubicBezTo>
                      <a:pt x="25" y="44"/>
                      <a:pt x="23" y="19"/>
                      <a:pt x="35"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sp>
          <p:nvSpPr>
            <p:cNvPr id="494" name="Google Shape;494;p9"/>
            <p:cNvSpPr txBox="1"/>
            <p:nvPr/>
          </p:nvSpPr>
          <p:spPr>
            <a:xfrm>
              <a:off x="8278845" y="2671663"/>
              <a:ext cx="13684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1616"/>
                  </a:solidFill>
                  <a:latin typeface="Times New Roman"/>
                  <a:ea typeface="Times New Roman"/>
                  <a:cs typeface="Times New Roman"/>
                  <a:sym typeface="Times New Roman"/>
                </a:rPr>
                <a:t>Quản lý </a:t>
              </a:r>
              <a:endParaRPr/>
            </a:p>
            <a:p>
              <a:pPr indent="0" lvl="0" marL="0" marR="0" rtl="0" algn="ctr">
                <a:spcBef>
                  <a:spcPts val="0"/>
                </a:spcBef>
                <a:spcAft>
                  <a:spcPts val="0"/>
                </a:spcAft>
                <a:buNone/>
              </a:pPr>
              <a:r>
                <a:rPr lang="en-US" sz="1400">
                  <a:solidFill>
                    <a:srgbClr val="171616"/>
                  </a:solidFill>
                  <a:latin typeface="Times New Roman"/>
                  <a:ea typeface="Times New Roman"/>
                  <a:cs typeface="Times New Roman"/>
                  <a:sym typeface="Times New Roman"/>
                </a:rPr>
                <a:t>Đảng viên</a:t>
              </a:r>
              <a:endParaRPr sz="1400">
                <a:solidFill>
                  <a:srgbClr val="171616"/>
                </a:solidFill>
                <a:latin typeface="Times New Roman"/>
                <a:ea typeface="Times New Roman"/>
                <a:cs typeface="Times New Roman"/>
                <a:sym typeface="Times New Roman"/>
              </a:endParaRPr>
            </a:p>
          </p:txBody>
        </p:sp>
        <p:grpSp>
          <p:nvGrpSpPr>
            <p:cNvPr id="495" name="Google Shape;495;p9"/>
            <p:cNvGrpSpPr/>
            <p:nvPr/>
          </p:nvGrpSpPr>
          <p:grpSpPr>
            <a:xfrm>
              <a:off x="8746641" y="5431396"/>
              <a:ext cx="304472" cy="366919"/>
              <a:chOff x="2164639" y="2412478"/>
              <a:chExt cx="296863" cy="387350"/>
            </a:xfrm>
          </p:grpSpPr>
          <p:sp>
            <p:nvSpPr>
              <p:cNvPr id="496" name="Google Shape;496;p9"/>
              <p:cNvSpPr/>
              <p:nvPr/>
            </p:nvSpPr>
            <p:spPr>
              <a:xfrm>
                <a:off x="2164639" y="2412478"/>
                <a:ext cx="296863" cy="387350"/>
              </a:xfrm>
              <a:custGeom>
                <a:rect b="b" l="l" r="r" t="t"/>
                <a:pathLst>
                  <a:path extrusionOk="0" h="103" w="79">
                    <a:moveTo>
                      <a:pt x="78" y="26"/>
                    </a:moveTo>
                    <a:cubicBezTo>
                      <a:pt x="53" y="1"/>
                      <a:pt x="53" y="1"/>
                      <a:pt x="53" y="1"/>
                    </a:cubicBezTo>
                    <a:cubicBezTo>
                      <a:pt x="52" y="0"/>
                      <a:pt x="51" y="0"/>
                      <a:pt x="51" y="0"/>
                    </a:cubicBezTo>
                    <a:cubicBezTo>
                      <a:pt x="10" y="0"/>
                      <a:pt x="10" y="0"/>
                      <a:pt x="10" y="0"/>
                    </a:cubicBezTo>
                    <a:cubicBezTo>
                      <a:pt x="5" y="0"/>
                      <a:pt x="0" y="4"/>
                      <a:pt x="0" y="10"/>
                    </a:cubicBezTo>
                    <a:cubicBezTo>
                      <a:pt x="0" y="94"/>
                      <a:pt x="0" y="94"/>
                      <a:pt x="0" y="94"/>
                    </a:cubicBezTo>
                    <a:cubicBezTo>
                      <a:pt x="0" y="99"/>
                      <a:pt x="5" y="103"/>
                      <a:pt x="10" y="103"/>
                    </a:cubicBezTo>
                    <a:cubicBezTo>
                      <a:pt x="69" y="103"/>
                      <a:pt x="69" y="103"/>
                      <a:pt x="69" y="103"/>
                    </a:cubicBezTo>
                    <a:cubicBezTo>
                      <a:pt x="75" y="103"/>
                      <a:pt x="79" y="99"/>
                      <a:pt x="79" y="94"/>
                    </a:cubicBezTo>
                    <a:cubicBezTo>
                      <a:pt x="79" y="29"/>
                      <a:pt x="79" y="29"/>
                      <a:pt x="79" y="29"/>
                    </a:cubicBezTo>
                    <a:cubicBezTo>
                      <a:pt x="79" y="28"/>
                      <a:pt x="79" y="27"/>
                      <a:pt x="78" y="26"/>
                    </a:cubicBezTo>
                    <a:close/>
                    <a:moveTo>
                      <a:pt x="54" y="11"/>
                    </a:moveTo>
                    <a:cubicBezTo>
                      <a:pt x="68" y="25"/>
                      <a:pt x="68" y="25"/>
                      <a:pt x="68" y="25"/>
                    </a:cubicBezTo>
                    <a:cubicBezTo>
                      <a:pt x="56" y="25"/>
                      <a:pt x="56" y="25"/>
                      <a:pt x="56" y="25"/>
                    </a:cubicBezTo>
                    <a:cubicBezTo>
                      <a:pt x="55" y="25"/>
                      <a:pt x="54" y="24"/>
                      <a:pt x="54" y="23"/>
                    </a:cubicBezTo>
                    <a:lnTo>
                      <a:pt x="54" y="11"/>
                    </a:lnTo>
                    <a:close/>
                    <a:moveTo>
                      <a:pt x="72" y="94"/>
                    </a:moveTo>
                    <a:cubicBezTo>
                      <a:pt x="72" y="95"/>
                      <a:pt x="71" y="96"/>
                      <a:pt x="69" y="96"/>
                    </a:cubicBezTo>
                    <a:cubicBezTo>
                      <a:pt x="10" y="96"/>
                      <a:pt x="10" y="96"/>
                      <a:pt x="10" y="96"/>
                    </a:cubicBezTo>
                    <a:cubicBezTo>
                      <a:pt x="9" y="96"/>
                      <a:pt x="7" y="95"/>
                      <a:pt x="7" y="94"/>
                    </a:cubicBezTo>
                    <a:cubicBezTo>
                      <a:pt x="7" y="10"/>
                      <a:pt x="7" y="10"/>
                      <a:pt x="7" y="10"/>
                    </a:cubicBezTo>
                    <a:cubicBezTo>
                      <a:pt x="7" y="8"/>
                      <a:pt x="9" y="7"/>
                      <a:pt x="10" y="7"/>
                    </a:cubicBezTo>
                    <a:cubicBezTo>
                      <a:pt x="47" y="7"/>
                      <a:pt x="47" y="7"/>
                      <a:pt x="47" y="7"/>
                    </a:cubicBezTo>
                    <a:cubicBezTo>
                      <a:pt x="47" y="23"/>
                      <a:pt x="47" y="23"/>
                      <a:pt x="47" y="23"/>
                    </a:cubicBezTo>
                    <a:cubicBezTo>
                      <a:pt x="47" y="28"/>
                      <a:pt x="51" y="32"/>
                      <a:pt x="56" y="32"/>
                    </a:cubicBezTo>
                    <a:cubicBezTo>
                      <a:pt x="72" y="32"/>
                      <a:pt x="72" y="32"/>
                      <a:pt x="72" y="32"/>
                    </a:cubicBezTo>
                    <a:lnTo>
                      <a:pt x="72" y="94"/>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97" name="Google Shape;497;p9"/>
              <p:cNvSpPr/>
              <p:nvPr/>
            </p:nvSpPr>
            <p:spPr>
              <a:xfrm>
                <a:off x="2224964" y="2626790"/>
                <a:ext cx="176213" cy="19050"/>
              </a:xfrm>
              <a:custGeom>
                <a:rect b="b" l="l" r="r" t="t"/>
                <a:pathLst>
                  <a:path extrusionOk="0" h="5" w="47">
                    <a:moveTo>
                      <a:pt x="0" y="3"/>
                    </a:moveTo>
                    <a:cubicBezTo>
                      <a:pt x="0" y="4"/>
                      <a:pt x="1" y="5"/>
                      <a:pt x="2" y="5"/>
                    </a:cubicBezTo>
                    <a:cubicBezTo>
                      <a:pt x="45" y="5"/>
                      <a:pt x="45" y="5"/>
                      <a:pt x="45" y="5"/>
                    </a:cubicBezTo>
                    <a:cubicBezTo>
                      <a:pt x="46" y="5"/>
                      <a:pt x="47" y="4"/>
                      <a:pt x="47" y="3"/>
                    </a:cubicBezTo>
                    <a:cubicBezTo>
                      <a:pt x="47" y="1"/>
                      <a:pt x="46" y="0"/>
                      <a:pt x="45" y="0"/>
                    </a:cubicBezTo>
                    <a:cubicBezTo>
                      <a:pt x="2" y="0"/>
                      <a:pt x="2" y="0"/>
                      <a:pt x="2" y="0"/>
                    </a:cubicBezTo>
                    <a:cubicBezTo>
                      <a:pt x="1" y="0"/>
                      <a:pt x="0" y="1"/>
                      <a:pt x="0" y="3"/>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98" name="Google Shape;498;p9"/>
              <p:cNvSpPr/>
              <p:nvPr/>
            </p:nvSpPr>
            <p:spPr>
              <a:xfrm>
                <a:off x="2224964" y="2676003"/>
                <a:ext cx="176213" cy="14287"/>
              </a:xfrm>
              <a:custGeom>
                <a:rect b="b" l="l" r="r" t="t"/>
                <a:pathLst>
                  <a:path extrusionOk="0" h="4" w="47">
                    <a:moveTo>
                      <a:pt x="45" y="0"/>
                    </a:moveTo>
                    <a:cubicBezTo>
                      <a:pt x="2" y="0"/>
                      <a:pt x="2" y="0"/>
                      <a:pt x="2" y="0"/>
                    </a:cubicBezTo>
                    <a:cubicBezTo>
                      <a:pt x="1" y="0"/>
                      <a:pt x="0" y="1"/>
                      <a:pt x="0" y="2"/>
                    </a:cubicBezTo>
                    <a:cubicBezTo>
                      <a:pt x="0" y="3"/>
                      <a:pt x="1" y="4"/>
                      <a:pt x="2" y="4"/>
                    </a:cubicBezTo>
                    <a:cubicBezTo>
                      <a:pt x="45" y="4"/>
                      <a:pt x="45" y="4"/>
                      <a:pt x="45" y="4"/>
                    </a:cubicBezTo>
                    <a:cubicBezTo>
                      <a:pt x="46" y="4"/>
                      <a:pt x="47" y="3"/>
                      <a:pt x="47" y="2"/>
                    </a:cubicBezTo>
                    <a:cubicBezTo>
                      <a:pt x="47" y="1"/>
                      <a:pt x="46" y="0"/>
                      <a:pt x="45"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499" name="Google Shape;499;p9"/>
              <p:cNvSpPr/>
              <p:nvPr/>
            </p:nvSpPr>
            <p:spPr>
              <a:xfrm>
                <a:off x="2224964" y="2720453"/>
                <a:ext cx="176213" cy="19050"/>
              </a:xfrm>
              <a:custGeom>
                <a:rect b="b" l="l" r="r" t="t"/>
                <a:pathLst>
                  <a:path extrusionOk="0" h="5" w="47">
                    <a:moveTo>
                      <a:pt x="45" y="0"/>
                    </a:moveTo>
                    <a:cubicBezTo>
                      <a:pt x="2" y="0"/>
                      <a:pt x="2" y="0"/>
                      <a:pt x="2" y="0"/>
                    </a:cubicBezTo>
                    <a:cubicBezTo>
                      <a:pt x="1" y="0"/>
                      <a:pt x="0" y="1"/>
                      <a:pt x="0" y="2"/>
                    </a:cubicBezTo>
                    <a:cubicBezTo>
                      <a:pt x="0" y="4"/>
                      <a:pt x="1" y="5"/>
                      <a:pt x="2" y="5"/>
                    </a:cubicBezTo>
                    <a:cubicBezTo>
                      <a:pt x="45" y="5"/>
                      <a:pt x="45" y="5"/>
                      <a:pt x="45" y="5"/>
                    </a:cubicBezTo>
                    <a:cubicBezTo>
                      <a:pt x="46" y="5"/>
                      <a:pt x="47" y="4"/>
                      <a:pt x="47" y="2"/>
                    </a:cubicBezTo>
                    <a:cubicBezTo>
                      <a:pt x="47" y="1"/>
                      <a:pt x="46" y="0"/>
                      <a:pt x="45"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00" name="Google Shape;500;p9"/>
              <p:cNvSpPr/>
              <p:nvPr/>
            </p:nvSpPr>
            <p:spPr>
              <a:xfrm>
                <a:off x="2221789" y="2536303"/>
                <a:ext cx="127000" cy="63500"/>
              </a:xfrm>
              <a:custGeom>
                <a:rect b="b" l="l" r="r" t="t"/>
                <a:pathLst>
                  <a:path extrusionOk="0" h="17" w="34">
                    <a:moveTo>
                      <a:pt x="2" y="17"/>
                    </a:moveTo>
                    <a:cubicBezTo>
                      <a:pt x="31" y="17"/>
                      <a:pt x="31" y="17"/>
                      <a:pt x="31" y="17"/>
                    </a:cubicBezTo>
                    <a:cubicBezTo>
                      <a:pt x="34" y="17"/>
                      <a:pt x="29" y="5"/>
                      <a:pt x="29" y="5"/>
                    </a:cubicBezTo>
                    <a:cubicBezTo>
                      <a:pt x="29" y="4"/>
                      <a:pt x="28" y="4"/>
                      <a:pt x="27" y="4"/>
                    </a:cubicBezTo>
                    <a:cubicBezTo>
                      <a:pt x="23" y="1"/>
                      <a:pt x="23" y="1"/>
                      <a:pt x="23" y="1"/>
                    </a:cubicBezTo>
                    <a:cubicBezTo>
                      <a:pt x="21" y="0"/>
                      <a:pt x="21" y="0"/>
                      <a:pt x="21" y="0"/>
                    </a:cubicBezTo>
                    <a:cubicBezTo>
                      <a:pt x="17" y="3"/>
                      <a:pt x="17" y="3"/>
                      <a:pt x="17" y="3"/>
                    </a:cubicBezTo>
                    <a:cubicBezTo>
                      <a:pt x="19" y="13"/>
                      <a:pt x="19" y="13"/>
                      <a:pt x="19" y="13"/>
                    </a:cubicBezTo>
                    <a:cubicBezTo>
                      <a:pt x="19" y="14"/>
                      <a:pt x="19" y="14"/>
                      <a:pt x="19" y="14"/>
                    </a:cubicBezTo>
                    <a:cubicBezTo>
                      <a:pt x="17" y="16"/>
                      <a:pt x="17" y="16"/>
                      <a:pt x="17" y="16"/>
                    </a:cubicBezTo>
                    <a:cubicBezTo>
                      <a:pt x="17" y="16"/>
                      <a:pt x="17" y="16"/>
                      <a:pt x="17" y="16"/>
                    </a:cubicBezTo>
                    <a:cubicBezTo>
                      <a:pt x="17" y="16"/>
                      <a:pt x="17" y="16"/>
                      <a:pt x="17" y="16"/>
                    </a:cubicBezTo>
                    <a:cubicBezTo>
                      <a:pt x="15" y="14"/>
                      <a:pt x="15" y="14"/>
                      <a:pt x="15" y="14"/>
                    </a:cubicBezTo>
                    <a:cubicBezTo>
                      <a:pt x="15" y="13"/>
                      <a:pt x="15" y="13"/>
                      <a:pt x="15" y="13"/>
                    </a:cubicBezTo>
                    <a:cubicBezTo>
                      <a:pt x="17" y="3"/>
                      <a:pt x="17" y="3"/>
                      <a:pt x="17" y="3"/>
                    </a:cubicBezTo>
                    <a:cubicBezTo>
                      <a:pt x="13" y="0"/>
                      <a:pt x="13" y="0"/>
                      <a:pt x="13" y="0"/>
                    </a:cubicBezTo>
                    <a:cubicBezTo>
                      <a:pt x="11" y="1"/>
                      <a:pt x="11" y="1"/>
                      <a:pt x="11" y="1"/>
                    </a:cubicBezTo>
                    <a:cubicBezTo>
                      <a:pt x="6" y="4"/>
                      <a:pt x="6" y="4"/>
                      <a:pt x="6" y="4"/>
                    </a:cubicBezTo>
                    <a:cubicBezTo>
                      <a:pt x="6" y="4"/>
                      <a:pt x="5" y="4"/>
                      <a:pt x="5" y="5"/>
                    </a:cubicBezTo>
                    <a:cubicBezTo>
                      <a:pt x="5" y="5"/>
                      <a:pt x="0" y="17"/>
                      <a:pt x="2" y="17"/>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01" name="Google Shape;501;p9"/>
              <p:cNvSpPr/>
              <p:nvPr/>
            </p:nvSpPr>
            <p:spPr>
              <a:xfrm>
                <a:off x="2255127" y="2461690"/>
                <a:ext cx="60325" cy="71437"/>
              </a:xfrm>
              <a:custGeom>
                <a:rect b="b" l="l" r="r" t="t"/>
                <a:pathLst>
                  <a:path extrusionOk="0" h="19" w="16">
                    <a:moveTo>
                      <a:pt x="8" y="19"/>
                    </a:moveTo>
                    <a:cubicBezTo>
                      <a:pt x="13" y="19"/>
                      <a:pt x="16" y="15"/>
                      <a:pt x="16" y="8"/>
                    </a:cubicBezTo>
                    <a:cubicBezTo>
                      <a:pt x="16" y="3"/>
                      <a:pt x="14" y="0"/>
                      <a:pt x="8" y="0"/>
                    </a:cubicBezTo>
                    <a:cubicBezTo>
                      <a:pt x="2" y="0"/>
                      <a:pt x="0" y="3"/>
                      <a:pt x="0" y="8"/>
                    </a:cubicBezTo>
                    <a:cubicBezTo>
                      <a:pt x="0" y="15"/>
                      <a:pt x="3" y="19"/>
                      <a:pt x="8" y="1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sp>
          <p:nvSpPr>
            <p:cNvPr id="502" name="Google Shape;502;p9"/>
            <p:cNvSpPr/>
            <p:nvPr/>
          </p:nvSpPr>
          <p:spPr>
            <a:xfrm>
              <a:off x="8798614" y="4799652"/>
              <a:ext cx="119406" cy="110282"/>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sp>
          <p:nvSpPr>
            <p:cNvPr id="503" name="Google Shape;503;p9"/>
            <p:cNvSpPr/>
            <p:nvPr/>
          </p:nvSpPr>
          <p:spPr>
            <a:xfrm>
              <a:off x="8798614" y="3209169"/>
              <a:ext cx="119406" cy="110282"/>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cxnSp>
          <p:nvCxnSpPr>
            <p:cNvPr id="504" name="Google Shape;504;p9"/>
            <p:cNvCxnSpPr>
              <a:stCxn id="503" idx="4"/>
              <a:endCxn id="502" idx="0"/>
            </p:cNvCxnSpPr>
            <p:nvPr/>
          </p:nvCxnSpPr>
          <p:spPr>
            <a:xfrm>
              <a:off x="8858317" y="3319451"/>
              <a:ext cx="0" cy="1480200"/>
            </a:xfrm>
            <a:prstGeom prst="straightConnector1">
              <a:avLst/>
            </a:prstGeom>
            <a:noFill/>
            <a:ln cap="flat" cmpd="sng" w="12700">
              <a:solidFill>
                <a:srgbClr val="4E7AAB"/>
              </a:solidFill>
              <a:prstDash val="dash"/>
              <a:miter lim="800000"/>
              <a:headEnd len="sm" w="sm" type="none"/>
              <a:tailEnd len="sm" w="sm" type="none"/>
            </a:ln>
          </p:spPr>
        </p:cxnSp>
        <p:sp>
          <p:nvSpPr>
            <p:cNvPr id="505" name="Google Shape;505;p9"/>
            <p:cNvSpPr/>
            <p:nvPr/>
          </p:nvSpPr>
          <p:spPr>
            <a:xfrm>
              <a:off x="8258830" y="5163995"/>
              <a:ext cx="1198912" cy="954561"/>
            </a:xfrm>
            <a:prstGeom prst="hexagon">
              <a:avLst>
                <a:gd fmla="val 25000" name="adj"/>
                <a:gd fmla="val 115470" name="vf"/>
              </a:avLst>
            </a:prstGeom>
            <a:no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506" name="Google Shape;506;p9"/>
            <p:cNvGrpSpPr/>
            <p:nvPr/>
          </p:nvGrpSpPr>
          <p:grpSpPr>
            <a:xfrm>
              <a:off x="549064" y="3312488"/>
              <a:ext cx="119407" cy="1606349"/>
              <a:chOff x="1519883" y="2691663"/>
              <a:chExt cx="133350" cy="1723833"/>
            </a:xfrm>
          </p:grpSpPr>
          <p:sp>
            <p:nvSpPr>
              <p:cNvPr id="507" name="Google Shape;507;p9"/>
              <p:cNvSpPr/>
              <p:nvPr/>
            </p:nvSpPr>
            <p:spPr>
              <a:xfrm>
                <a:off x="1519883" y="4282146"/>
                <a:ext cx="133350" cy="133350"/>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sp>
            <p:nvSpPr>
              <p:cNvPr id="508" name="Google Shape;508;p9"/>
              <p:cNvSpPr/>
              <p:nvPr/>
            </p:nvSpPr>
            <p:spPr>
              <a:xfrm>
                <a:off x="1519883" y="2691663"/>
                <a:ext cx="133350" cy="133350"/>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cxnSp>
            <p:nvCxnSpPr>
              <p:cNvPr id="509" name="Google Shape;509;p9"/>
              <p:cNvCxnSpPr/>
              <p:nvPr/>
            </p:nvCxnSpPr>
            <p:spPr>
              <a:xfrm>
                <a:off x="1592610" y="2825013"/>
                <a:ext cx="0" cy="1457132"/>
              </a:xfrm>
              <a:prstGeom prst="straightConnector1">
                <a:avLst/>
              </a:prstGeom>
              <a:noFill/>
              <a:ln cap="flat" cmpd="sng" w="12700">
                <a:solidFill>
                  <a:srgbClr val="4E7AAB"/>
                </a:solidFill>
                <a:prstDash val="dash"/>
                <a:miter lim="800000"/>
                <a:headEnd len="sm" w="sm" type="none"/>
                <a:tailEnd len="sm" w="sm" type="none"/>
              </a:ln>
            </p:spPr>
          </p:cxnSp>
        </p:grpSp>
        <p:grpSp>
          <p:nvGrpSpPr>
            <p:cNvPr id="510" name="Google Shape;510;p9"/>
            <p:cNvGrpSpPr/>
            <p:nvPr/>
          </p:nvGrpSpPr>
          <p:grpSpPr>
            <a:xfrm>
              <a:off x="1602606" y="2303988"/>
              <a:ext cx="119407" cy="1606349"/>
              <a:chOff x="1519883" y="2691663"/>
              <a:chExt cx="133350" cy="1723833"/>
            </a:xfrm>
          </p:grpSpPr>
          <p:sp>
            <p:nvSpPr>
              <p:cNvPr id="511" name="Google Shape;511;p9"/>
              <p:cNvSpPr/>
              <p:nvPr/>
            </p:nvSpPr>
            <p:spPr>
              <a:xfrm>
                <a:off x="1519883" y="4282146"/>
                <a:ext cx="133350" cy="133350"/>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sp>
            <p:nvSpPr>
              <p:cNvPr id="512" name="Google Shape;512;p9"/>
              <p:cNvSpPr/>
              <p:nvPr/>
            </p:nvSpPr>
            <p:spPr>
              <a:xfrm>
                <a:off x="1519883" y="2691663"/>
                <a:ext cx="133350" cy="133350"/>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cxnSp>
            <p:nvCxnSpPr>
              <p:cNvPr id="513" name="Google Shape;513;p9"/>
              <p:cNvCxnSpPr/>
              <p:nvPr/>
            </p:nvCxnSpPr>
            <p:spPr>
              <a:xfrm>
                <a:off x="1592610" y="2825013"/>
                <a:ext cx="0" cy="1457132"/>
              </a:xfrm>
              <a:prstGeom prst="straightConnector1">
                <a:avLst/>
              </a:prstGeom>
              <a:noFill/>
              <a:ln cap="flat" cmpd="sng" w="12700">
                <a:solidFill>
                  <a:srgbClr val="4E7AAB"/>
                </a:solidFill>
                <a:prstDash val="dash"/>
                <a:miter lim="800000"/>
                <a:headEnd len="sm" w="sm" type="none"/>
                <a:tailEnd len="sm" w="sm" type="none"/>
              </a:ln>
            </p:spPr>
          </p:cxnSp>
        </p:grpSp>
        <p:grpSp>
          <p:nvGrpSpPr>
            <p:cNvPr id="514" name="Google Shape;514;p9"/>
            <p:cNvGrpSpPr/>
            <p:nvPr/>
          </p:nvGrpSpPr>
          <p:grpSpPr>
            <a:xfrm>
              <a:off x="3500581" y="2317334"/>
              <a:ext cx="119407" cy="1606349"/>
              <a:chOff x="1519883" y="2691663"/>
              <a:chExt cx="133350" cy="1723833"/>
            </a:xfrm>
          </p:grpSpPr>
          <p:sp>
            <p:nvSpPr>
              <p:cNvPr id="515" name="Google Shape;515;p9"/>
              <p:cNvSpPr/>
              <p:nvPr/>
            </p:nvSpPr>
            <p:spPr>
              <a:xfrm>
                <a:off x="1519883" y="4282146"/>
                <a:ext cx="133350" cy="133350"/>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sp>
            <p:nvSpPr>
              <p:cNvPr id="516" name="Google Shape;516;p9"/>
              <p:cNvSpPr/>
              <p:nvPr/>
            </p:nvSpPr>
            <p:spPr>
              <a:xfrm>
                <a:off x="1519883" y="2691663"/>
                <a:ext cx="133350" cy="133350"/>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cxnSp>
            <p:nvCxnSpPr>
              <p:cNvPr id="517" name="Google Shape;517;p9"/>
              <p:cNvCxnSpPr/>
              <p:nvPr/>
            </p:nvCxnSpPr>
            <p:spPr>
              <a:xfrm>
                <a:off x="1592610" y="2825013"/>
                <a:ext cx="0" cy="1457132"/>
              </a:xfrm>
              <a:prstGeom prst="straightConnector1">
                <a:avLst/>
              </a:prstGeom>
              <a:noFill/>
              <a:ln cap="flat" cmpd="sng" w="12700">
                <a:solidFill>
                  <a:srgbClr val="4E7AAB"/>
                </a:solidFill>
                <a:prstDash val="dash"/>
                <a:miter lim="800000"/>
                <a:headEnd len="sm" w="sm" type="none"/>
                <a:tailEnd len="sm" w="sm" type="none"/>
              </a:ln>
            </p:spPr>
          </p:cxnSp>
        </p:grpSp>
        <p:grpSp>
          <p:nvGrpSpPr>
            <p:cNvPr id="518" name="Google Shape;518;p9"/>
            <p:cNvGrpSpPr/>
            <p:nvPr/>
          </p:nvGrpSpPr>
          <p:grpSpPr>
            <a:xfrm>
              <a:off x="5424260" y="2329808"/>
              <a:ext cx="119407" cy="1606349"/>
              <a:chOff x="1519883" y="2691663"/>
              <a:chExt cx="133350" cy="1723833"/>
            </a:xfrm>
          </p:grpSpPr>
          <p:sp>
            <p:nvSpPr>
              <p:cNvPr id="519" name="Google Shape;519;p9"/>
              <p:cNvSpPr/>
              <p:nvPr/>
            </p:nvSpPr>
            <p:spPr>
              <a:xfrm>
                <a:off x="1519883" y="4282146"/>
                <a:ext cx="133350" cy="133350"/>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sp>
            <p:nvSpPr>
              <p:cNvPr id="520" name="Google Shape;520;p9"/>
              <p:cNvSpPr/>
              <p:nvPr/>
            </p:nvSpPr>
            <p:spPr>
              <a:xfrm>
                <a:off x="1519883" y="2691663"/>
                <a:ext cx="133350" cy="133350"/>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cxnSp>
            <p:nvCxnSpPr>
              <p:cNvPr id="521" name="Google Shape;521;p9"/>
              <p:cNvCxnSpPr/>
              <p:nvPr/>
            </p:nvCxnSpPr>
            <p:spPr>
              <a:xfrm>
                <a:off x="1592610" y="2825013"/>
                <a:ext cx="0" cy="1457132"/>
              </a:xfrm>
              <a:prstGeom prst="straightConnector1">
                <a:avLst/>
              </a:prstGeom>
              <a:noFill/>
              <a:ln cap="flat" cmpd="sng" w="12700">
                <a:solidFill>
                  <a:srgbClr val="4E7AAB"/>
                </a:solidFill>
                <a:prstDash val="dash"/>
                <a:miter lim="800000"/>
                <a:headEnd len="sm" w="sm" type="none"/>
                <a:tailEnd len="sm" w="sm" type="none"/>
              </a:ln>
            </p:spPr>
          </p:cxnSp>
        </p:grpSp>
        <p:grpSp>
          <p:nvGrpSpPr>
            <p:cNvPr id="522" name="Google Shape;522;p9"/>
            <p:cNvGrpSpPr/>
            <p:nvPr/>
          </p:nvGrpSpPr>
          <p:grpSpPr>
            <a:xfrm>
              <a:off x="7655760" y="2468237"/>
              <a:ext cx="119407" cy="1606349"/>
              <a:chOff x="1519883" y="2691663"/>
              <a:chExt cx="133350" cy="1723833"/>
            </a:xfrm>
          </p:grpSpPr>
          <p:sp>
            <p:nvSpPr>
              <p:cNvPr id="523" name="Google Shape;523;p9"/>
              <p:cNvSpPr/>
              <p:nvPr/>
            </p:nvSpPr>
            <p:spPr>
              <a:xfrm>
                <a:off x="1519883" y="4282146"/>
                <a:ext cx="133350" cy="133350"/>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sp>
            <p:nvSpPr>
              <p:cNvPr id="524" name="Google Shape;524;p9"/>
              <p:cNvSpPr/>
              <p:nvPr/>
            </p:nvSpPr>
            <p:spPr>
              <a:xfrm>
                <a:off x="1519883" y="2691663"/>
                <a:ext cx="133350" cy="133350"/>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cxnSp>
            <p:nvCxnSpPr>
              <p:cNvPr id="525" name="Google Shape;525;p9"/>
              <p:cNvCxnSpPr/>
              <p:nvPr/>
            </p:nvCxnSpPr>
            <p:spPr>
              <a:xfrm>
                <a:off x="1592610" y="2825013"/>
                <a:ext cx="0" cy="1457132"/>
              </a:xfrm>
              <a:prstGeom prst="straightConnector1">
                <a:avLst/>
              </a:prstGeom>
              <a:noFill/>
              <a:ln cap="flat" cmpd="sng" w="12700">
                <a:solidFill>
                  <a:srgbClr val="4E7AAB"/>
                </a:solidFill>
                <a:prstDash val="dash"/>
                <a:miter lim="800000"/>
                <a:headEnd len="sm" w="sm" type="none"/>
                <a:tailEnd len="sm" w="sm" type="none"/>
              </a:ln>
            </p:spPr>
          </p:cxnSp>
        </p:grpSp>
        <p:sp>
          <p:nvSpPr>
            <p:cNvPr id="526" name="Google Shape;526;p9"/>
            <p:cNvSpPr/>
            <p:nvPr/>
          </p:nvSpPr>
          <p:spPr>
            <a:xfrm>
              <a:off x="9395162" y="4241128"/>
              <a:ext cx="1390236" cy="1106892"/>
            </a:xfrm>
            <a:prstGeom prst="hexagon">
              <a:avLst>
                <a:gd fmla="val 25000" name="adj"/>
                <a:gd fmla="val 115470" name="vf"/>
              </a:avLst>
            </a:prstGeom>
            <a:solidFill>
              <a:srgbClr val="5059AB"/>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sp>
          <p:nvSpPr>
            <p:cNvPr id="527" name="Google Shape;527;p9"/>
            <p:cNvSpPr/>
            <p:nvPr/>
          </p:nvSpPr>
          <p:spPr>
            <a:xfrm>
              <a:off x="9501994" y="4311576"/>
              <a:ext cx="1198912" cy="954561"/>
            </a:xfrm>
            <a:prstGeom prst="hexagon">
              <a:avLst>
                <a:gd fmla="val 25000" name="adj"/>
                <a:gd fmla="val 115470" name="vf"/>
              </a:avLst>
            </a:prstGeom>
            <a:noFill/>
            <a:ln cap="flat" cmpd="sng" w="12700">
              <a:solidFill>
                <a:schemeClr val="lt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Times New Roman"/>
                <a:ea typeface="Times New Roman"/>
                <a:cs typeface="Times New Roman"/>
                <a:sym typeface="Times New Roman"/>
              </a:endParaRPr>
            </a:p>
          </p:txBody>
        </p:sp>
        <p:grpSp>
          <p:nvGrpSpPr>
            <p:cNvPr id="528" name="Google Shape;528;p9"/>
            <p:cNvGrpSpPr/>
            <p:nvPr/>
          </p:nvGrpSpPr>
          <p:grpSpPr>
            <a:xfrm>
              <a:off x="9866521" y="4510960"/>
              <a:ext cx="463412" cy="450317"/>
              <a:chOff x="6598635" y="2802766"/>
              <a:chExt cx="517525" cy="544512"/>
            </a:xfrm>
          </p:grpSpPr>
          <p:sp>
            <p:nvSpPr>
              <p:cNvPr id="529" name="Google Shape;529;p9"/>
              <p:cNvSpPr/>
              <p:nvPr/>
            </p:nvSpPr>
            <p:spPr>
              <a:xfrm>
                <a:off x="6774847" y="2863091"/>
                <a:ext cx="85725" cy="15875"/>
              </a:xfrm>
              <a:custGeom>
                <a:rect b="b" l="l" r="r" t="t"/>
                <a:pathLst>
                  <a:path extrusionOk="0" h="4" w="23">
                    <a:moveTo>
                      <a:pt x="23" y="0"/>
                    </a:moveTo>
                    <a:cubicBezTo>
                      <a:pt x="3" y="0"/>
                      <a:pt x="3" y="0"/>
                      <a:pt x="3" y="0"/>
                    </a:cubicBezTo>
                    <a:cubicBezTo>
                      <a:pt x="1" y="0"/>
                      <a:pt x="0" y="1"/>
                      <a:pt x="0" y="2"/>
                    </a:cubicBezTo>
                    <a:cubicBezTo>
                      <a:pt x="0" y="3"/>
                      <a:pt x="1" y="4"/>
                      <a:pt x="3" y="4"/>
                    </a:cubicBezTo>
                    <a:cubicBezTo>
                      <a:pt x="21" y="4"/>
                      <a:pt x="21" y="4"/>
                      <a:pt x="21" y="4"/>
                    </a:cubicBezTo>
                    <a:cubicBezTo>
                      <a:pt x="22" y="3"/>
                      <a:pt x="23" y="1"/>
                      <a:pt x="23"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0" name="Google Shape;530;p9"/>
              <p:cNvSpPr/>
              <p:nvPr/>
            </p:nvSpPr>
            <p:spPr>
              <a:xfrm>
                <a:off x="6725635" y="2802766"/>
                <a:ext cx="390525" cy="269875"/>
              </a:xfrm>
              <a:custGeom>
                <a:rect b="b" l="l" r="r" t="t"/>
                <a:pathLst>
                  <a:path extrusionOk="0" h="72" w="104">
                    <a:moveTo>
                      <a:pt x="101" y="0"/>
                    </a:moveTo>
                    <a:cubicBezTo>
                      <a:pt x="3" y="0"/>
                      <a:pt x="3" y="0"/>
                      <a:pt x="3" y="0"/>
                    </a:cubicBezTo>
                    <a:cubicBezTo>
                      <a:pt x="1" y="0"/>
                      <a:pt x="0" y="1"/>
                      <a:pt x="0" y="3"/>
                    </a:cubicBezTo>
                    <a:cubicBezTo>
                      <a:pt x="0" y="68"/>
                      <a:pt x="0" y="68"/>
                      <a:pt x="0" y="68"/>
                    </a:cubicBezTo>
                    <a:cubicBezTo>
                      <a:pt x="0" y="70"/>
                      <a:pt x="1" y="72"/>
                      <a:pt x="3" y="72"/>
                    </a:cubicBezTo>
                    <a:cubicBezTo>
                      <a:pt x="20" y="72"/>
                      <a:pt x="20" y="72"/>
                      <a:pt x="20" y="72"/>
                    </a:cubicBezTo>
                    <a:cubicBezTo>
                      <a:pt x="20" y="65"/>
                      <a:pt x="20" y="65"/>
                      <a:pt x="20" y="65"/>
                    </a:cubicBezTo>
                    <a:cubicBezTo>
                      <a:pt x="6" y="65"/>
                      <a:pt x="6" y="65"/>
                      <a:pt x="6" y="65"/>
                    </a:cubicBezTo>
                    <a:cubicBezTo>
                      <a:pt x="6" y="6"/>
                      <a:pt x="6" y="6"/>
                      <a:pt x="6" y="6"/>
                    </a:cubicBezTo>
                    <a:cubicBezTo>
                      <a:pt x="98" y="6"/>
                      <a:pt x="98" y="6"/>
                      <a:pt x="98" y="6"/>
                    </a:cubicBezTo>
                    <a:cubicBezTo>
                      <a:pt x="98" y="65"/>
                      <a:pt x="98" y="65"/>
                      <a:pt x="98" y="65"/>
                    </a:cubicBezTo>
                    <a:cubicBezTo>
                      <a:pt x="66" y="65"/>
                      <a:pt x="66" y="65"/>
                      <a:pt x="66" y="65"/>
                    </a:cubicBezTo>
                    <a:cubicBezTo>
                      <a:pt x="66" y="72"/>
                      <a:pt x="66" y="72"/>
                      <a:pt x="66" y="72"/>
                    </a:cubicBezTo>
                    <a:cubicBezTo>
                      <a:pt x="101" y="72"/>
                      <a:pt x="101" y="72"/>
                      <a:pt x="101" y="72"/>
                    </a:cubicBezTo>
                    <a:cubicBezTo>
                      <a:pt x="103" y="72"/>
                      <a:pt x="104" y="70"/>
                      <a:pt x="104" y="68"/>
                    </a:cubicBezTo>
                    <a:cubicBezTo>
                      <a:pt x="104" y="3"/>
                      <a:pt x="104" y="3"/>
                      <a:pt x="104" y="3"/>
                    </a:cubicBezTo>
                    <a:cubicBezTo>
                      <a:pt x="104" y="1"/>
                      <a:pt x="103" y="0"/>
                      <a:pt x="101"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1" name="Google Shape;531;p9"/>
              <p:cNvSpPr/>
              <p:nvPr/>
            </p:nvSpPr>
            <p:spPr>
              <a:xfrm>
                <a:off x="6868510" y="2855153"/>
                <a:ext cx="74613" cy="65087"/>
              </a:xfrm>
              <a:custGeom>
                <a:rect b="b" l="l" r="r" t="t"/>
                <a:pathLst>
                  <a:path extrusionOk="0" h="17" w="20">
                    <a:moveTo>
                      <a:pt x="20" y="10"/>
                    </a:moveTo>
                    <a:cubicBezTo>
                      <a:pt x="20" y="4"/>
                      <a:pt x="16" y="0"/>
                      <a:pt x="10" y="0"/>
                    </a:cubicBezTo>
                    <a:cubicBezTo>
                      <a:pt x="5" y="0"/>
                      <a:pt x="0" y="4"/>
                      <a:pt x="0" y="10"/>
                    </a:cubicBezTo>
                    <a:cubicBezTo>
                      <a:pt x="0" y="12"/>
                      <a:pt x="1" y="15"/>
                      <a:pt x="3" y="17"/>
                    </a:cubicBezTo>
                    <a:cubicBezTo>
                      <a:pt x="5" y="17"/>
                      <a:pt x="16" y="17"/>
                      <a:pt x="17" y="17"/>
                    </a:cubicBezTo>
                    <a:cubicBezTo>
                      <a:pt x="19" y="15"/>
                      <a:pt x="20" y="12"/>
                      <a:pt x="20" y="1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2" name="Google Shape;532;p9"/>
              <p:cNvSpPr/>
              <p:nvPr/>
            </p:nvSpPr>
            <p:spPr>
              <a:xfrm>
                <a:off x="6816122" y="2851978"/>
                <a:ext cx="266700" cy="401637"/>
              </a:xfrm>
              <a:custGeom>
                <a:rect b="b" l="l" r="r" t="t"/>
                <a:pathLst>
                  <a:path extrusionOk="0" h="107" w="71">
                    <a:moveTo>
                      <a:pt x="9" y="69"/>
                    </a:moveTo>
                    <a:cubicBezTo>
                      <a:pt x="9" y="59"/>
                      <a:pt x="9" y="59"/>
                      <a:pt x="9" y="59"/>
                    </a:cubicBezTo>
                    <a:cubicBezTo>
                      <a:pt x="10" y="34"/>
                      <a:pt x="10" y="34"/>
                      <a:pt x="10" y="34"/>
                    </a:cubicBezTo>
                    <a:cubicBezTo>
                      <a:pt x="10" y="33"/>
                      <a:pt x="10" y="33"/>
                      <a:pt x="11" y="33"/>
                    </a:cubicBezTo>
                    <a:cubicBezTo>
                      <a:pt x="11" y="33"/>
                      <a:pt x="12" y="33"/>
                      <a:pt x="12" y="34"/>
                    </a:cubicBezTo>
                    <a:cubicBezTo>
                      <a:pt x="12" y="79"/>
                      <a:pt x="12" y="44"/>
                      <a:pt x="12" y="107"/>
                    </a:cubicBezTo>
                    <a:cubicBezTo>
                      <a:pt x="13" y="106"/>
                      <a:pt x="15" y="105"/>
                      <a:pt x="17" y="105"/>
                    </a:cubicBezTo>
                    <a:cubicBezTo>
                      <a:pt x="17" y="104"/>
                      <a:pt x="17" y="104"/>
                      <a:pt x="17" y="104"/>
                    </a:cubicBezTo>
                    <a:cubicBezTo>
                      <a:pt x="16" y="102"/>
                      <a:pt x="16" y="100"/>
                      <a:pt x="16" y="98"/>
                    </a:cubicBezTo>
                    <a:cubicBezTo>
                      <a:pt x="16" y="92"/>
                      <a:pt x="19" y="87"/>
                      <a:pt x="23" y="85"/>
                    </a:cubicBezTo>
                    <a:cubicBezTo>
                      <a:pt x="23" y="68"/>
                      <a:pt x="23" y="68"/>
                      <a:pt x="23" y="68"/>
                    </a:cubicBezTo>
                    <a:cubicBezTo>
                      <a:pt x="26" y="68"/>
                      <a:pt x="26" y="68"/>
                      <a:pt x="26" y="68"/>
                    </a:cubicBezTo>
                    <a:cubicBezTo>
                      <a:pt x="26" y="84"/>
                      <a:pt x="26" y="84"/>
                      <a:pt x="26" y="84"/>
                    </a:cubicBezTo>
                    <a:cubicBezTo>
                      <a:pt x="27" y="83"/>
                      <a:pt x="29" y="83"/>
                      <a:pt x="31" y="83"/>
                    </a:cubicBezTo>
                    <a:cubicBezTo>
                      <a:pt x="33" y="83"/>
                      <a:pt x="35" y="83"/>
                      <a:pt x="37" y="84"/>
                    </a:cubicBezTo>
                    <a:cubicBezTo>
                      <a:pt x="37" y="31"/>
                      <a:pt x="37" y="31"/>
                      <a:pt x="37" y="31"/>
                    </a:cubicBezTo>
                    <a:cubicBezTo>
                      <a:pt x="40" y="31"/>
                      <a:pt x="52" y="30"/>
                      <a:pt x="54" y="29"/>
                    </a:cubicBezTo>
                    <a:cubicBezTo>
                      <a:pt x="55" y="29"/>
                      <a:pt x="56" y="29"/>
                      <a:pt x="57" y="28"/>
                    </a:cubicBezTo>
                    <a:cubicBezTo>
                      <a:pt x="69" y="16"/>
                      <a:pt x="69" y="16"/>
                      <a:pt x="69" y="16"/>
                    </a:cubicBezTo>
                    <a:cubicBezTo>
                      <a:pt x="71" y="14"/>
                      <a:pt x="71" y="11"/>
                      <a:pt x="69" y="9"/>
                    </a:cubicBezTo>
                    <a:cubicBezTo>
                      <a:pt x="68" y="8"/>
                      <a:pt x="67" y="8"/>
                      <a:pt x="67" y="8"/>
                    </a:cubicBezTo>
                    <a:cubicBezTo>
                      <a:pt x="66" y="3"/>
                      <a:pt x="66" y="3"/>
                      <a:pt x="66" y="3"/>
                    </a:cubicBezTo>
                    <a:cubicBezTo>
                      <a:pt x="65" y="1"/>
                      <a:pt x="64" y="0"/>
                      <a:pt x="62" y="0"/>
                    </a:cubicBezTo>
                    <a:cubicBezTo>
                      <a:pt x="61" y="1"/>
                      <a:pt x="60" y="2"/>
                      <a:pt x="60" y="3"/>
                    </a:cubicBezTo>
                    <a:cubicBezTo>
                      <a:pt x="36" y="3"/>
                      <a:pt x="36" y="3"/>
                      <a:pt x="36" y="3"/>
                    </a:cubicBezTo>
                    <a:cubicBezTo>
                      <a:pt x="37" y="4"/>
                      <a:pt x="38" y="6"/>
                      <a:pt x="38" y="7"/>
                    </a:cubicBezTo>
                    <a:cubicBezTo>
                      <a:pt x="61" y="7"/>
                      <a:pt x="61" y="7"/>
                      <a:pt x="61" y="7"/>
                    </a:cubicBezTo>
                    <a:cubicBezTo>
                      <a:pt x="61" y="10"/>
                      <a:pt x="61" y="10"/>
                      <a:pt x="61" y="10"/>
                    </a:cubicBezTo>
                    <a:cubicBezTo>
                      <a:pt x="51" y="20"/>
                      <a:pt x="51" y="20"/>
                      <a:pt x="51" y="20"/>
                    </a:cubicBezTo>
                    <a:cubicBezTo>
                      <a:pt x="49" y="20"/>
                      <a:pt x="36" y="22"/>
                      <a:pt x="34" y="22"/>
                    </a:cubicBezTo>
                    <a:cubicBezTo>
                      <a:pt x="34" y="22"/>
                      <a:pt x="16" y="22"/>
                      <a:pt x="11" y="22"/>
                    </a:cubicBezTo>
                    <a:cubicBezTo>
                      <a:pt x="5" y="22"/>
                      <a:pt x="0" y="27"/>
                      <a:pt x="0" y="33"/>
                    </a:cubicBezTo>
                    <a:cubicBezTo>
                      <a:pt x="0" y="69"/>
                      <a:pt x="0" y="69"/>
                      <a:pt x="0" y="69"/>
                    </a:cubicBezTo>
                    <a:cubicBezTo>
                      <a:pt x="0" y="72"/>
                      <a:pt x="2" y="74"/>
                      <a:pt x="5" y="74"/>
                    </a:cubicBezTo>
                    <a:cubicBezTo>
                      <a:pt x="5" y="74"/>
                      <a:pt x="5" y="74"/>
                      <a:pt x="5" y="74"/>
                    </a:cubicBezTo>
                    <a:cubicBezTo>
                      <a:pt x="7" y="74"/>
                      <a:pt x="9" y="72"/>
                      <a:pt x="9" y="69"/>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3" name="Google Shape;533;p9"/>
              <p:cNvSpPr/>
              <p:nvPr/>
            </p:nvSpPr>
            <p:spPr>
              <a:xfrm>
                <a:off x="6843110" y="3264728"/>
                <a:ext cx="176213" cy="82550"/>
              </a:xfrm>
              <a:custGeom>
                <a:rect b="b" l="l" r="r" t="t"/>
                <a:pathLst>
                  <a:path extrusionOk="0" h="22" w="47">
                    <a:moveTo>
                      <a:pt x="36" y="0"/>
                    </a:moveTo>
                    <a:cubicBezTo>
                      <a:pt x="33" y="0"/>
                      <a:pt x="14" y="0"/>
                      <a:pt x="11" y="0"/>
                    </a:cubicBezTo>
                    <a:cubicBezTo>
                      <a:pt x="5" y="0"/>
                      <a:pt x="0" y="5"/>
                      <a:pt x="0" y="11"/>
                    </a:cubicBezTo>
                    <a:cubicBezTo>
                      <a:pt x="0" y="22"/>
                      <a:pt x="0" y="22"/>
                      <a:pt x="0" y="22"/>
                    </a:cubicBezTo>
                    <a:cubicBezTo>
                      <a:pt x="4" y="22"/>
                      <a:pt x="4" y="22"/>
                      <a:pt x="4" y="22"/>
                    </a:cubicBezTo>
                    <a:cubicBezTo>
                      <a:pt x="4" y="16"/>
                      <a:pt x="9" y="11"/>
                      <a:pt x="15" y="11"/>
                    </a:cubicBezTo>
                    <a:cubicBezTo>
                      <a:pt x="32" y="11"/>
                      <a:pt x="32" y="11"/>
                      <a:pt x="32" y="11"/>
                    </a:cubicBezTo>
                    <a:cubicBezTo>
                      <a:pt x="38" y="11"/>
                      <a:pt x="43" y="16"/>
                      <a:pt x="43" y="22"/>
                    </a:cubicBezTo>
                    <a:cubicBezTo>
                      <a:pt x="47" y="22"/>
                      <a:pt x="47" y="22"/>
                      <a:pt x="47" y="22"/>
                    </a:cubicBezTo>
                    <a:cubicBezTo>
                      <a:pt x="47" y="11"/>
                      <a:pt x="47" y="11"/>
                      <a:pt x="47" y="11"/>
                    </a:cubicBezTo>
                    <a:cubicBezTo>
                      <a:pt x="47" y="5"/>
                      <a:pt x="42" y="0"/>
                      <a:pt x="3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4" name="Google Shape;534;p9"/>
              <p:cNvSpPr/>
              <p:nvPr/>
            </p:nvSpPr>
            <p:spPr>
              <a:xfrm>
                <a:off x="6895497" y="3182178"/>
                <a:ext cx="71438" cy="71437"/>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5" name="Google Shape;535;p9"/>
              <p:cNvSpPr/>
              <p:nvPr/>
            </p:nvSpPr>
            <p:spPr>
              <a:xfrm>
                <a:off x="6651022" y="3182178"/>
                <a:ext cx="71438" cy="71437"/>
              </a:xfrm>
              <a:prstGeom prst="ellipse">
                <a:avLst/>
              </a:pr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6" name="Google Shape;536;p9"/>
              <p:cNvSpPr/>
              <p:nvPr/>
            </p:nvSpPr>
            <p:spPr>
              <a:xfrm>
                <a:off x="6868510" y="3317116"/>
                <a:ext cx="123825" cy="30162"/>
              </a:xfrm>
              <a:custGeom>
                <a:rect b="b" l="l" r="r" t="t"/>
                <a:pathLst>
                  <a:path extrusionOk="0" h="8" w="33">
                    <a:moveTo>
                      <a:pt x="25" y="0"/>
                    </a:moveTo>
                    <a:cubicBezTo>
                      <a:pt x="8" y="0"/>
                      <a:pt x="8" y="0"/>
                      <a:pt x="8" y="0"/>
                    </a:cubicBezTo>
                    <a:cubicBezTo>
                      <a:pt x="4" y="0"/>
                      <a:pt x="0" y="4"/>
                      <a:pt x="0" y="8"/>
                    </a:cubicBezTo>
                    <a:cubicBezTo>
                      <a:pt x="33" y="8"/>
                      <a:pt x="33" y="8"/>
                      <a:pt x="33" y="8"/>
                    </a:cubicBezTo>
                    <a:cubicBezTo>
                      <a:pt x="33" y="4"/>
                      <a:pt x="30" y="0"/>
                      <a:pt x="25"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7" name="Google Shape;537;p9"/>
              <p:cNvSpPr/>
              <p:nvPr/>
            </p:nvSpPr>
            <p:spPr>
              <a:xfrm>
                <a:off x="6625622" y="3317116"/>
                <a:ext cx="123825" cy="30162"/>
              </a:xfrm>
              <a:custGeom>
                <a:rect b="b" l="l" r="r" t="t"/>
                <a:pathLst>
                  <a:path extrusionOk="0" h="8" w="33">
                    <a:moveTo>
                      <a:pt x="24" y="0"/>
                    </a:moveTo>
                    <a:cubicBezTo>
                      <a:pt x="8" y="0"/>
                      <a:pt x="8" y="0"/>
                      <a:pt x="8" y="0"/>
                    </a:cubicBezTo>
                    <a:cubicBezTo>
                      <a:pt x="3" y="0"/>
                      <a:pt x="0" y="4"/>
                      <a:pt x="0" y="8"/>
                    </a:cubicBezTo>
                    <a:cubicBezTo>
                      <a:pt x="3" y="8"/>
                      <a:pt x="29" y="8"/>
                      <a:pt x="33" y="8"/>
                    </a:cubicBezTo>
                    <a:cubicBezTo>
                      <a:pt x="33" y="4"/>
                      <a:pt x="29" y="0"/>
                      <a:pt x="24"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sp>
            <p:nvSpPr>
              <p:cNvPr id="538" name="Google Shape;538;p9"/>
              <p:cNvSpPr/>
              <p:nvPr/>
            </p:nvSpPr>
            <p:spPr>
              <a:xfrm>
                <a:off x="6598635" y="3140903"/>
                <a:ext cx="225425" cy="206375"/>
              </a:xfrm>
              <a:custGeom>
                <a:rect b="b" l="l" r="r" t="t"/>
                <a:pathLst>
                  <a:path extrusionOk="0" h="55" w="60">
                    <a:moveTo>
                      <a:pt x="56" y="0"/>
                    </a:moveTo>
                    <a:cubicBezTo>
                      <a:pt x="54" y="0"/>
                      <a:pt x="52" y="1"/>
                      <a:pt x="52" y="3"/>
                    </a:cubicBezTo>
                    <a:cubicBezTo>
                      <a:pt x="47" y="25"/>
                      <a:pt x="47" y="25"/>
                      <a:pt x="47" y="25"/>
                    </a:cubicBezTo>
                    <a:cubicBezTo>
                      <a:pt x="46" y="26"/>
                      <a:pt x="36" y="33"/>
                      <a:pt x="35" y="33"/>
                    </a:cubicBezTo>
                    <a:cubicBezTo>
                      <a:pt x="33" y="33"/>
                      <a:pt x="13" y="33"/>
                      <a:pt x="11" y="33"/>
                    </a:cubicBezTo>
                    <a:cubicBezTo>
                      <a:pt x="5" y="33"/>
                      <a:pt x="0" y="38"/>
                      <a:pt x="0" y="44"/>
                    </a:cubicBezTo>
                    <a:cubicBezTo>
                      <a:pt x="0" y="55"/>
                      <a:pt x="0" y="55"/>
                      <a:pt x="0" y="55"/>
                    </a:cubicBezTo>
                    <a:cubicBezTo>
                      <a:pt x="3" y="55"/>
                      <a:pt x="3" y="55"/>
                      <a:pt x="3" y="55"/>
                    </a:cubicBezTo>
                    <a:cubicBezTo>
                      <a:pt x="3" y="49"/>
                      <a:pt x="9" y="44"/>
                      <a:pt x="15" y="44"/>
                    </a:cubicBezTo>
                    <a:cubicBezTo>
                      <a:pt x="31" y="44"/>
                      <a:pt x="31" y="44"/>
                      <a:pt x="31" y="44"/>
                    </a:cubicBezTo>
                    <a:cubicBezTo>
                      <a:pt x="34" y="44"/>
                      <a:pt x="36" y="45"/>
                      <a:pt x="37" y="46"/>
                    </a:cubicBezTo>
                    <a:cubicBezTo>
                      <a:pt x="37" y="42"/>
                      <a:pt x="37" y="42"/>
                      <a:pt x="37" y="42"/>
                    </a:cubicBezTo>
                    <a:cubicBezTo>
                      <a:pt x="53" y="31"/>
                      <a:pt x="53" y="31"/>
                      <a:pt x="53" y="31"/>
                    </a:cubicBezTo>
                    <a:cubicBezTo>
                      <a:pt x="54" y="30"/>
                      <a:pt x="54" y="29"/>
                      <a:pt x="54" y="28"/>
                    </a:cubicBezTo>
                    <a:cubicBezTo>
                      <a:pt x="60" y="5"/>
                      <a:pt x="60" y="5"/>
                      <a:pt x="60" y="5"/>
                    </a:cubicBezTo>
                    <a:cubicBezTo>
                      <a:pt x="60" y="3"/>
                      <a:pt x="59" y="1"/>
                      <a:pt x="56"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Times New Roman"/>
                  <a:ea typeface="Times New Roman"/>
                  <a:cs typeface="Times New Roman"/>
                  <a:sym typeface="Times New Roman"/>
                </a:endParaRPr>
              </a:p>
            </p:txBody>
          </p:sp>
        </p:grpSp>
        <p:grpSp>
          <p:nvGrpSpPr>
            <p:cNvPr id="539" name="Google Shape;539;p9"/>
            <p:cNvGrpSpPr/>
            <p:nvPr/>
          </p:nvGrpSpPr>
          <p:grpSpPr>
            <a:xfrm>
              <a:off x="10010244" y="2568135"/>
              <a:ext cx="119407" cy="1606349"/>
              <a:chOff x="1519883" y="2691663"/>
              <a:chExt cx="133350" cy="1723833"/>
            </a:xfrm>
          </p:grpSpPr>
          <p:sp>
            <p:nvSpPr>
              <p:cNvPr id="540" name="Google Shape;540;p9"/>
              <p:cNvSpPr/>
              <p:nvPr/>
            </p:nvSpPr>
            <p:spPr>
              <a:xfrm>
                <a:off x="1519883" y="4282146"/>
                <a:ext cx="133350" cy="133350"/>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sp>
            <p:nvSpPr>
              <p:cNvPr id="541" name="Google Shape;541;p9"/>
              <p:cNvSpPr/>
              <p:nvPr/>
            </p:nvSpPr>
            <p:spPr>
              <a:xfrm>
                <a:off x="1519883" y="2691663"/>
                <a:ext cx="133350" cy="133350"/>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cxnSp>
            <p:nvCxnSpPr>
              <p:cNvPr id="542" name="Google Shape;542;p9"/>
              <p:cNvCxnSpPr/>
              <p:nvPr/>
            </p:nvCxnSpPr>
            <p:spPr>
              <a:xfrm>
                <a:off x="1592610" y="2825013"/>
                <a:ext cx="0" cy="1457132"/>
              </a:xfrm>
              <a:prstGeom prst="straightConnector1">
                <a:avLst/>
              </a:prstGeom>
              <a:noFill/>
              <a:ln cap="flat" cmpd="sng" w="12700">
                <a:solidFill>
                  <a:srgbClr val="4E7AAB"/>
                </a:solidFill>
                <a:prstDash val="dash"/>
                <a:miter lim="800000"/>
                <a:headEnd len="sm" w="sm" type="none"/>
                <a:tailEnd len="sm" w="sm" type="none"/>
              </a:ln>
            </p:spPr>
          </p:cxnSp>
        </p:grpSp>
        <p:sp>
          <p:nvSpPr>
            <p:cNvPr id="543" name="Google Shape;543;p9"/>
            <p:cNvSpPr txBox="1"/>
            <p:nvPr/>
          </p:nvSpPr>
          <p:spPr>
            <a:xfrm>
              <a:off x="9401206" y="2195508"/>
              <a:ext cx="1368454"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1616"/>
                  </a:solidFill>
                  <a:latin typeface="Times New Roman"/>
                  <a:ea typeface="Times New Roman"/>
                  <a:cs typeface="Times New Roman"/>
                  <a:sym typeface="Times New Roman"/>
                </a:rPr>
                <a:t>Chấm công</a:t>
              </a:r>
              <a:endParaRPr sz="1400">
                <a:solidFill>
                  <a:srgbClr val="171616"/>
                </a:solidFill>
                <a:latin typeface="Times New Roman"/>
                <a:ea typeface="Times New Roman"/>
                <a:cs typeface="Times New Roman"/>
                <a:sym typeface="Times New Roman"/>
              </a:endParaRPr>
            </a:p>
          </p:txBody>
        </p:sp>
        <p:grpSp>
          <p:nvGrpSpPr>
            <p:cNvPr id="544" name="Google Shape;544;p9"/>
            <p:cNvGrpSpPr/>
            <p:nvPr/>
          </p:nvGrpSpPr>
          <p:grpSpPr>
            <a:xfrm>
              <a:off x="11131930" y="3247046"/>
              <a:ext cx="119407" cy="1606349"/>
              <a:chOff x="1519883" y="2691663"/>
              <a:chExt cx="133350" cy="1723833"/>
            </a:xfrm>
          </p:grpSpPr>
          <p:sp>
            <p:nvSpPr>
              <p:cNvPr id="545" name="Google Shape;545;p9"/>
              <p:cNvSpPr/>
              <p:nvPr/>
            </p:nvSpPr>
            <p:spPr>
              <a:xfrm>
                <a:off x="1519883" y="4282146"/>
                <a:ext cx="133350" cy="133350"/>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sp>
            <p:nvSpPr>
              <p:cNvPr id="546" name="Google Shape;546;p9"/>
              <p:cNvSpPr/>
              <p:nvPr/>
            </p:nvSpPr>
            <p:spPr>
              <a:xfrm>
                <a:off x="1519883" y="2691663"/>
                <a:ext cx="133350" cy="133350"/>
              </a:xfrm>
              <a:prstGeom prst="ellipse">
                <a:avLst/>
              </a:prstGeom>
              <a:solidFill>
                <a:srgbClr val="4E7AAB"/>
              </a:solidFill>
              <a:ln cap="flat" cmpd="sng" w="12700">
                <a:solidFill>
                  <a:srgbClr val="4E7AA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070C0"/>
                  </a:solidFill>
                  <a:latin typeface="Times New Roman"/>
                  <a:ea typeface="Times New Roman"/>
                  <a:cs typeface="Times New Roman"/>
                  <a:sym typeface="Times New Roman"/>
                </a:endParaRPr>
              </a:p>
            </p:txBody>
          </p:sp>
          <p:cxnSp>
            <p:nvCxnSpPr>
              <p:cNvPr id="547" name="Google Shape;547;p9"/>
              <p:cNvCxnSpPr/>
              <p:nvPr/>
            </p:nvCxnSpPr>
            <p:spPr>
              <a:xfrm>
                <a:off x="1592610" y="2825013"/>
                <a:ext cx="0" cy="1457132"/>
              </a:xfrm>
              <a:prstGeom prst="straightConnector1">
                <a:avLst/>
              </a:prstGeom>
              <a:noFill/>
              <a:ln cap="flat" cmpd="sng" w="12700">
                <a:solidFill>
                  <a:srgbClr val="4E7AAB"/>
                </a:solidFill>
                <a:prstDash val="dash"/>
                <a:miter lim="800000"/>
                <a:headEnd len="sm" w="sm" type="none"/>
                <a:tailEnd len="sm" w="sm" type="none"/>
              </a:ln>
            </p:spPr>
          </p:cxnSp>
        </p:grpSp>
      </p:grpSp>
      <p:sp>
        <p:nvSpPr>
          <p:cNvPr id="548" name="Google Shape;548;p9"/>
          <p:cNvSpPr txBox="1"/>
          <p:nvPr>
            <p:ph idx="12" type="sldNum"/>
          </p:nvPr>
        </p:nvSpPr>
        <p:spPr>
          <a:xfrm>
            <a:off x="11485933" y="6348053"/>
            <a:ext cx="471247" cy="363537"/>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1200">
                <a:solidFill>
                  <a:schemeClr val="lt1"/>
                </a:solidFill>
                <a:latin typeface="Times New Roman"/>
                <a:ea typeface="Times New Roman"/>
                <a:cs typeface="Times New Roman"/>
                <a:sym typeface="Times New Roman"/>
              </a:rPr>
              <a:t>9</a:t>
            </a:r>
            <a:endParaRPr sz="1200">
              <a:solidFill>
                <a:schemeClr val="lt1"/>
              </a:solidFill>
              <a:latin typeface="Times New Roman"/>
              <a:ea typeface="Times New Roman"/>
              <a:cs typeface="Times New Roman"/>
              <a:sym typeface="Times New Roman"/>
            </a:endParaRPr>
          </a:p>
        </p:txBody>
      </p:sp>
      <p:sp>
        <p:nvSpPr>
          <p:cNvPr id="549" name="Google Shape;549;p9"/>
          <p:cNvSpPr txBox="1"/>
          <p:nvPr/>
        </p:nvSpPr>
        <p:spPr>
          <a:xfrm>
            <a:off x="4122740" y="2583573"/>
            <a:ext cx="13684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400">
                <a:solidFill>
                  <a:srgbClr val="171616"/>
                </a:solidFill>
                <a:latin typeface="Times New Roman"/>
                <a:ea typeface="Times New Roman"/>
                <a:cs typeface="Times New Roman"/>
                <a:sym typeface="Times New Roman"/>
              </a:rPr>
              <a:t>Quản lý </a:t>
            </a:r>
            <a:endParaRPr/>
          </a:p>
          <a:p>
            <a:pPr indent="0" lvl="0" marL="0" marR="0" rtl="0" algn="ctr">
              <a:spcBef>
                <a:spcPts val="0"/>
              </a:spcBef>
              <a:spcAft>
                <a:spcPts val="0"/>
              </a:spcAft>
              <a:buNone/>
            </a:pPr>
            <a:r>
              <a:rPr lang="en-US" sz="1400">
                <a:solidFill>
                  <a:srgbClr val="171616"/>
                </a:solidFill>
                <a:latin typeface="Times New Roman"/>
                <a:ea typeface="Times New Roman"/>
                <a:cs typeface="Times New Roman"/>
                <a:sym typeface="Times New Roman"/>
              </a:rPr>
              <a:t>bảo hiểm</a:t>
            </a:r>
            <a:endParaRPr sz="1400">
              <a:solidFill>
                <a:srgbClr val="171616"/>
              </a:solidFill>
              <a:latin typeface="Times New Roman"/>
              <a:ea typeface="Times New Roman"/>
              <a:cs typeface="Times New Roman"/>
              <a:sym typeface="Times New Roman"/>
            </a:endParaRPr>
          </a:p>
        </p:txBody>
      </p:sp>
      <p:pic>
        <p:nvPicPr>
          <p:cNvPr id="550" name="Google Shape;550;p9"/>
          <p:cNvPicPr preferRelativeResize="0"/>
          <p:nvPr/>
        </p:nvPicPr>
        <p:blipFill rotWithShape="1">
          <a:blip r:embed="rId3">
            <a:alphaModFix/>
          </a:blip>
          <a:srcRect b="0" l="0" r="0" t="0"/>
          <a:stretch/>
        </p:blipFill>
        <p:spPr>
          <a:xfrm>
            <a:off x="10996433" y="11760"/>
            <a:ext cx="1238507" cy="91649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2019-01-14T06:52:20Z</dcterms:created>
  <dc:creator>Lê Anh Sỹ</dc:creator>
</cp:coreProperties>
</file>